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6"/>
  </p:notesMasterIdLst>
  <p:handoutMasterIdLst>
    <p:handoutMasterId r:id="rId27"/>
  </p:handoutMasterIdLst>
  <p:sldIdLst>
    <p:sldId id="273" r:id="rId2"/>
    <p:sldId id="342" r:id="rId3"/>
    <p:sldId id="331" r:id="rId4"/>
    <p:sldId id="332" r:id="rId5"/>
    <p:sldId id="350" r:id="rId6"/>
    <p:sldId id="349" r:id="rId7"/>
    <p:sldId id="333" r:id="rId8"/>
    <p:sldId id="334" r:id="rId9"/>
    <p:sldId id="336" r:id="rId10"/>
    <p:sldId id="337" r:id="rId11"/>
    <p:sldId id="344" r:id="rId12"/>
    <p:sldId id="345" r:id="rId13"/>
    <p:sldId id="353" r:id="rId14"/>
    <p:sldId id="343" r:id="rId15"/>
    <p:sldId id="356" r:id="rId16"/>
    <p:sldId id="338" r:id="rId17"/>
    <p:sldId id="351" r:id="rId18"/>
    <p:sldId id="339" r:id="rId19"/>
    <p:sldId id="340" r:id="rId20"/>
    <p:sldId id="341" r:id="rId21"/>
    <p:sldId id="346" r:id="rId22"/>
    <p:sldId id="347" r:id="rId23"/>
    <p:sldId id="352" r:id="rId24"/>
    <p:sldId id="348" r:id="rId25"/>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C5966"/>
    <a:srgbClr val="184B9A"/>
    <a:srgbClr val="E2F570"/>
    <a:srgbClr val="BF9600"/>
    <a:srgbClr val="3C4654"/>
    <a:srgbClr val="C00000"/>
    <a:srgbClr val="6BA634"/>
    <a:srgbClr val="FFC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9" autoAdjust="0"/>
    <p:restoredTop sz="94590" autoAdjust="0"/>
  </p:normalViewPr>
  <p:slideViewPr>
    <p:cSldViewPr snapToGrid="0" snapToObjects="1">
      <p:cViewPr>
        <p:scale>
          <a:sx n="90" d="100"/>
          <a:sy n="90" d="100"/>
        </p:scale>
        <p:origin x="-1344" y="230"/>
      </p:cViewPr>
      <p:guideLst>
        <p:guide orient="horz" pos="1212"/>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0CE2007-25DA-4CCF-9103-01C72D66245B}" type="datetimeFigureOut">
              <a:rPr lang="it-IT"/>
              <a:pPr>
                <a:defRPr/>
              </a:pPr>
              <a:t>05/07/2017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D5430EE-C335-41E5-BB59-6781F0A8B9AA}" type="slidenum">
              <a:rPr lang="it-IT"/>
              <a:pPr>
                <a:defRPr/>
              </a:pPr>
              <a:t>‹#›</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E9A501-C21E-4650-BAD0-627C899DE3F2}" type="datetimeFigureOut">
              <a:rPr lang="it-IT"/>
              <a:pPr>
                <a:defRPr/>
              </a:pPr>
              <a:t>05/07/2017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8A1575E-A949-4434-8C96-8F610C44F8D8}" type="slidenum">
              <a:rPr lang="it-IT"/>
              <a:pPr>
                <a:defRPr/>
              </a:pPr>
              <a:t>‹#›</a:t>
            </a:fld>
            <a:endParaRPr lang="it-IT"/>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ario\Lavori\Infocamere\ppt_15_1_16\base_1.jp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file:///\\localhost\Users\mario\Lavori\Infocamere\ppt_15_1_16\testata.jpg" TargetMode="Externa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mario\Lavori\Infocamere\ppt_15_1_16\testata.jpg"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file:///\\localhost\Users\mario\Lavori\Infocamere\ppt_15_1_16\base_2.jpg" TargetMode="Externa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olo presentazione">
    <p:spTree>
      <p:nvGrpSpPr>
        <p:cNvPr id="1" name=""/>
        <p:cNvGrpSpPr/>
        <p:nvPr/>
      </p:nvGrpSpPr>
      <p:grpSpPr>
        <a:xfrm>
          <a:off x="0" y="0"/>
          <a:ext cx="0" cy="0"/>
          <a:chOff x="0" y="0"/>
          <a:chExt cx="0" cy="0"/>
        </a:xfrm>
      </p:grpSpPr>
      <p:pic>
        <p:nvPicPr>
          <p:cNvPr id="4" name="base_1.jpg" descr="/Users/mario/Lavori/Infocamere/ppt_15_1_16/base_1.jpg"/>
          <p:cNvPicPr>
            <a:picLocks noChangeAspect="1"/>
          </p:cNvPicPr>
          <p:nvPr userDrawn="1"/>
        </p:nvPicPr>
        <p:blipFill>
          <a:blip r:embed="rId2" r:link="rId3"/>
          <a:srcRect/>
          <a:stretch>
            <a:fillRect/>
          </a:stretch>
        </p:blipFill>
        <p:spPr bwMode="auto">
          <a:xfrm>
            <a:off x="0" y="3505200"/>
            <a:ext cx="9144000" cy="3352800"/>
          </a:xfrm>
          <a:prstGeom prst="rect">
            <a:avLst/>
          </a:prstGeom>
          <a:noFill/>
          <a:ln w="9525">
            <a:noFill/>
            <a:miter lim="800000"/>
            <a:headEnd/>
            <a:tailEnd/>
          </a:ln>
        </p:spPr>
      </p:pic>
      <p:pic>
        <p:nvPicPr>
          <p:cNvPr id="5" name="testata.jpg" descr="/Users/mario/Lavori/Infocamere/ppt_15_1_16/testata.jpg"/>
          <p:cNvPicPr>
            <a:picLocks noChangeAspect="1"/>
          </p:cNvPicPr>
          <p:nvPr userDrawn="1"/>
        </p:nvPicPr>
        <p:blipFill>
          <a:blip r:embed="rId4" r:link="rId5"/>
          <a:srcRect/>
          <a:stretch>
            <a:fillRect/>
          </a:stretch>
        </p:blipFill>
        <p:spPr bwMode="auto">
          <a:xfrm>
            <a:off x="0" y="0"/>
            <a:ext cx="9144000" cy="1497013"/>
          </a:xfrm>
          <a:prstGeom prst="rect">
            <a:avLst/>
          </a:prstGeom>
          <a:noFill/>
          <a:ln w="9525">
            <a:noFill/>
            <a:miter lim="800000"/>
            <a:headEnd/>
            <a:tailEnd/>
          </a:ln>
        </p:spPr>
      </p:pic>
      <p:sp>
        <p:nvSpPr>
          <p:cNvPr id="3" name="Sottotitolo 2"/>
          <p:cNvSpPr>
            <a:spLocks noGrp="1"/>
          </p:cNvSpPr>
          <p:nvPr>
            <p:ph type="subTitle" idx="1"/>
          </p:nvPr>
        </p:nvSpPr>
        <p:spPr>
          <a:xfrm>
            <a:off x="1440000" y="3217863"/>
            <a:ext cx="7246800" cy="1084644"/>
          </a:xfrm>
        </p:spPr>
        <p:txBody>
          <a:bodyPr>
            <a:normAutofit/>
          </a:bodyPr>
          <a:lstStyle>
            <a:lvl1pPr marL="0" indent="0" algn="l">
              <a:buNone/>
              <a:defRPr sz="2000">
                <a:solidFill>
                  <a:srgbClr val="184B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it-IT" dirty="0"/>
          </a:p>
        </p:txBody>
      </p:sp>
      <p:sp>
        <p:nvSpPr>
          <p:cNvPr id="2" name="Titolo 1"/>
          <p:cNvSpPr>
            <a:spLocks noGrp="1"/>
          </p:cNvSpPr>
          <p:nvPr>
            <p:ph type="ctrTitle"/>
          </p:nvPr>
        </p:nvSpPr>
        <p:spPr>
          <a:xfrm>
            <a:off x="1440000" y="1929314"/>
            <a:ext cx="7246800" cy="1111926"/>
          </a:xfrm>
        </p:spPr>
        <p:txBody>
          <a:bodyPr rIns="0" anchor="t">
            <a:normAutofit/>
          </a:bodyPr>
          <a:lstStyle>
            <a:lvl1pPr algn="l">
              <a:lnSpc>
                <a:spcPts val="3560"/>
              </a:lnSpc>
              <a:defRPr sz="3300" b="1">
                <a:solidFill>
                  <a:srgbClr val="184B9A"/>
                </a:solidFill>
              </a:defRPr>
            </a:lvl1pPr>
          </a:lstStyle>
          <a:p>
            <a:r>
              <a:rPr lang="en-US" dirty="0" smtClean="0"/>
              <a:t>Click to edit Master title style</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 interna 1">
    <p:spTree>
      <p:nvGrpSpPr>
        <p:cNvPr id="1" name=""/>
        <p:cNvGrpSpPr/>
        <p:nvPr/>
      </p:nvGrpSpPr>
      <p:grpSpPr>
        <a:xfrm>
          <a:off x="0" y="0"/>
          <a:ext cx="0" cy="0"/>
          <a:chOff x="0" y="0"/>
          <a:chExt cx="0" cy="0"/>
        </a:xfrm>
      </p:grpSpPr>
      <p:pic>
        <p:nvPicPr>
          <p:cNvPr id="5" name="mezzaluna.jpg" descr="/Users/mario/Lavori/Infocamere/modello powerpoint_3/mezzaluna.jpg"/>
          <p:cNvPicPr>
            <a:picLocks noChangeAspect="1"/>
          </p:cNvPicPr>
          <p:nvPr userDrawn="1"/>
        </p:nvPicPr>
        <p:blipFill>
          <a:blip r:embed="rId2" r:link="rId3"/>
          <a:srcRect/>
          <a:stretch>
            <a:fillRect/>
          </a:stretch>
        </p:blipFill>
        <p:spPr bwMode="auto">
          <a:xfrm>
            <a:off x="0" y="0"/>
            <a:ext cx="365125" cy="1676400"/>
          </a:xfrm>
          <a:prstGeom prst="rect">
            <a:avLst/>
          </a:prstGeom>
          <a:noFill/>
          <a:ln w="9525">
            <a:noFill/>
            <a:miter lim="800000"/>
            <a:headEnd/>
            <a:tailEnd/>
          </a:ln>
        </p:spPr>
      </p:pic>
      <p:sp>
        <p:nvSpPr>
          <p:cNvPr id="2" name="Titolo 1"/>
          <p:cNvSpPr>
            <a:spLocks noGrp="1"/>
          </p:cNvSpPr>
          <p:nvPr>
            <p:ph type="title"/>
          </p:nvPr>
        </p:nvSpPr>
        <p:spPr>
          <a:xfrm>
            <a:off x="468000" y="432000"/>
            <a:ext cx="8218798" cy="465854"/>
          </a:xfrm>
        </p:spPr>
        <p:txBody>
          <a:bodyPr r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a:p>
            <a:pPr lvl="1"/>
            <a:r>
              <a:rPr lang="it-IT" smtClean="0"/>
              <a:t>Secondo livello</a:t>
            </a:r>
          </a:p>
        </p:txBody>
      </p:sp>
      <p:sp>
        <p:nvSpPr>
          <p:cNvPr id="10" name="Segnaposto contenuto 2"/>
          <p:cNvSpPr>
            <a:spLocks noGrp="1"/>
          </p:cNvSpPr>
          <p:nvPr>
            <p:ph idx="13"/>
          </p:nvPr>
        </p:nvSpPr>
        <p:spPr>
          <a:xfrm>
            <a:off x="468000" y="2664001"/>
            <a:ext cx="8229600" cy="2901778"/>
          </a:xfrm>
        </p:spPr>
        <p:txBody>
          <a:bodyPr>
            <a:normAutofit/>
          </a:bodyPr>
          <a:lstStyle>
            <a:lvl1pPr>
              <a:lnSpc>
                <a:spcPts val="1900"/>
              </a:lnSpc>
              <a:defRPr sz="1600">
                <a:solidFill>
                  <a:srgbClr val="4C5966"/>
                </a:solidFill>
              </a:defRPr>
            </a:lvl1pPr>
            <a:lvl2pPr>
              <a:lnSpc>
                <a:spcPts val="1900"/>
              </a:lnSpc>
              <a:defRPr sz="1600">
                <a:solidFill>
                  <a:srgbClr val="4C5966"/>
                </a:solidFill>
              </a:defRPr>
            </a:lvl2pPr>
            <a:lvl3pPr>
              <a:lnSpc>
                <a:spcPts val="1900"/>
              </a:lnSpc>
              <a:defRPr sz="1600">
                <a:solidFill>
                  <a:srgbClr val="4C5966"/>
                </a:solidFill>
              </a:defRPr>
            </a:lvl3pPr>
            <a:lvl4pPr>
              <a:lnSpc>
                <a:spcPts val="1900"/>
              </a:lnSpc>
              <a:defRPr sz="1600">
                <a:solidFill>
                  <a:srgbClr val="4C5966"/>
                </a:solidFill>
              </a:defRPr>
            </a:lvl4pPr>
            <a:lvl5pPr>
              <a:lnSpc>
                <a:spcPts val="1900"/>
              </a:lnSpc>
              <a:defRPr sz="1600">
                <a:solidFill>
                  <a:srgbClr val="4C5966"/>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Segnaposto piè di pagina 4"/>
          <p:cNvSpPr>
            <a:spLocks noGrp="1"/>
          </p:cNvSpPr>
          <p:nvPr>
            <p:ph type="ftr" sz="quarter" idx="14"/>
          </p:nvPr>
        </p:nvSpPr>
        <p:spPr/>
        <p:txBody>
          <a:bodyPr/>
          <a:lstStyle>
            <a:lvl1pPr>
              <a:defRPr>
                <a:solidFill>
                  <a:srgbClr val="184B9A"/>
                </a:solidFill>
              </a:defRPr>
            </a:lvl1pPr>
          </a:lstStyle>
          <a:p>
            <a:pPr>
              <a:defRPr/>
            </a:pPr>
            <a:r>
              <a:rPr lang="it-IT"/>
              <a:t>InfoCamere.it</a:t>
            </a:r>
          </a:p>
        </p:txBody>
      </p:sp>
      <p:sp>
        <p:nvSpPr>
          <p:cNvPr id="7" name="Segnaposto numero diapositiva 5"/>
          <p:cNvSpPr>
            <a:spLocks noGrp="1"/>
          </p:cNvSpPr>
          <p:nvPr>
            <p:ph type="sldNum" sz="quarter" idx="15"/>
          </p:nvPr>
        </p:nvSpPr>
        <p:spPr/>
        <p:txBody>
          <a:bodyPr/>
          <a:lstStyle>
            <a:lvl1pPr>
              <a:defRPr>
                <a:solidFill>
                  <a:srgbClr val="184B9A"/>
                </a:solidFill>
              </a:defRPr>
            </a:lvl1pPr>
          </a:lstStyle>
          <a:p>
            <a:pPr>
              <a:defRPr/>
            </a:pPr>
            <a:fld id="{BE5FAB43-6EF5-4216-B6AA-258208BA2A6E}" type="slidenum">
              <a:rPr lang="it-IT"/>
              <a:pPr>
                <a:defRPr/>
              </a:pPr>
              <a:t>‹#›</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 interna 2">
    <p:spTree>
      <p:nvGrpSpPr>
        <p:cNvPr id="1" name=""/>
        <p:cNvGrpSpPr/>
        <p:nvPr/>
      </p:nvGrpSpPr>
      <p:grpSpPr>
        <a:xfrm>
          <a:off x="0" y="0"/>
          <a:ext cx="0" cy="0"/>
          <a:chOff x="0" y="0"/>
          <a:chExt cx="0" cy="0"/>
        </a:xfrm>
      </p:grpSpPr>
      <p:pic>
        <p:nvPicPr>
          <p:cNvPr id="6" name="mezzaluna.jpg" descr="/Users/mario/Lavori/Infocamere/modello powerpoint_3/mezzaluna.jpg"/>
          <p:cNvPicPr>
            <a:picLocks noChangeAspect="1"/>
          </p:cNvPicPr>
          <p:nvPr userDrawn="1"/>
        </p:nvPicPr>
        <p:blipFill>
          <a:blip r:embed="rId2" r:link="rId3"/>
          <a:srcRect/>
          <a:stretch>
            <a:fillRect/>
          </a:stretch>
        </p:blipFill>
        <p:spPr bwMode="auto">
          <a:xfrm>
            <a:off x="0" y="0"/>
            <a:ext cx="365125" cy="1676400"/>
          </a:xfrm>
          <a:prstGeom prst="rect">
            <a:avLst/>
          </a:prstGeom>
          <a:noFill/>
          <a:ln w="9525">
            <a:noFill/>
            <a:miter lim="800000"/>
            <a:headEnd/>
            <a:tailEnd/>
          </a:ln>
        </p:spPr>
      </p:pic>
      <p:sp>
        <p:nvSpPr>
          <p:cNvPr id="2" name="Titolo 1"/>
          <p:cNvSpPr>
            <a:spLocks noGrp="1"/>
          </p:cNvSpPr>
          <p:nvPr>
            <p:ph type="title"/>
          </p:nvPr>
        </p:nvSpPr>
        <p:spPr>
          <a:xfrm>
            <a:off x="468000" y="432000"/>
            <a:ext cx="8218798" cy="465854"/>
          </a:xfrm>
        </p:spPr>
        <p:txBody>
          <a:bodyPr r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11" name="Segnaposto contenuto 3"/>
          <p:cNvSpPr>
            <a:spLocks noGrp="1"/>
          </p:cNvSpPr>
          <p:nvPr>
            <p:ph sz="half" idx="2"/>
          </p:nvPr>
        </p:nvSpPr>
        <p:spPr>
          <a:xfrm>
            <a:off x="4648200" y="1692000"/>
            <a:ext cx="4038600" cy="3873779"/>
          </a:xfrm>
        </p:spPr>
        <p:txBody>
          <a:bodyPr>
            <a:norm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9" name="Segnaposto contenuto 2"/>
          <p:cNvSpPr>
            <a:spLocks noGrp="1"/>
          </p:cNvSpPr>
          <p:nvPr>
            <p:ph sz="half" idx="13"/>
          </p:nvPr>
        </p:nvSpPr>
        <p:spPr>
          <a:xfrm>
            <a:off x="468000" y="1692000"/>
            <a:ext cx="4038600" cy="3873779"/>
          </a:xfrm>
        </p:spPr>
        <p:txBody>
          <a:bodyPr>
            <a:no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 name="Segnaposto piè di pagina 4"/>
          <p:cNvSpPr>
            <a:spLocks noGrp="1"/>
          </p:cNvSpPr>
          <p:nvPr>
            <p:ph type="ftr" sz="quarter" idx="14"/>
          </p:nvPr>
        </p:nvSpPr>
        <p:spPr/>
        <p:txBody>
          <a:bodyPr/>
          <a:lstStyle>
            <a:lvl1pPr>
              <a:defRPr/>
            </a:lvl1pPr>
          </a:lstStyle>
          <a:p>
            <a:pPr>
              <a:defRPr/>
            </a:pPr>
            <a:r>
              <a:rPr lang="it-IT"/>
              <a:t>InfoCamere.it</a:t>
            </a:r>
          </a:p>
        </p:txBody>
      </p:sp>
      <p:sp>
        <p:nvSpPr>
          <p:cNvPr id="8" name="Segnaposto numero diapositiva 5"/>
          <p:cNvSpPr>
            <a:spLocks noGrp="1"/>
          </p:cNvSpPr>
          <p:nvPr>
            <p:ph type="sldNum" sz="quarter" idx="15"/>
          </p:nvPr>
        </p:nvSpPr>
        <p:spPr/>
        <p:txBody>
          <a:bodyPr/>
          <a:lstStyle>
            <a:lvl1pPr>
              <a:defRPr/>
            </a:lvl1pPr>
          </a:lstStyle>
          <a:p>
            <a:pPr>
              <a:defRPr/>
            </a:pPr>
            <a:fld id="{8E513AB6-40C5-4E4E-AF6F-62E24D090204}"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 interna 3">
    <p:spTree>
      <p:nvGrpSpPr>
        <p:cNvPr id="1" name=""/>
        <p:cNvGrpSpPr/>
        <p:nvPr/>
      </p:nvGrpSpPr>
      <p:grpSpPr>
        <a:xfrm>
          <a:off x="0" y="0"/>
          <a:ext cx="0" cy="0"/>
          <a:chOff x="0" y="0"/>
          <a:chExt cx="0" cy="0"/>
        </a:xfrm>
      </p:grpSpPr>
      <p:pic>
        <p:nvPicPr>
          <p:cNvPr id="5" name="mezzaluna.jpg" descr="/Users/mario/Lavori/Infocamere/modello powerpoint_3/mezzaluna.jpg"/>
          <p:cNvPicPr>
            <a:picLocks noChangeAspect="1"/>
          </p:cNvPicPr>
          <p:nvPr userDrawn="1"/>
        </p:nvPicPr>
        <p:blipFill>
          <a:blip r:embed="rId2" r:link="rId3"/>
          <a:srcRect/>
          <a:stretch>
            <a:fillRect/>
          </a:stretch>
        </p:blipFill>
        <p:spPr bwMode="auto">
          <a:xfrm>
            <a:off x="0" y="0"/>
            <a:ext cx="365125" cy="1676400"/>
          </a:xfrm>
          <a:prstGeom prst="rect">
            <a:avLst/>
          </a:prstGeom>
          <a:noFill/>
          <a:ln w="9525">
            <a:noFill/>
            <a:miter lim="800000"/>
            <a:headEnd/>
            <a:tailEnd/>
          </a:ln>
        </p:spPr>
      </p:pic>
      <p:sp>
        <p:nvSpPr>
          <p:cNvPr id="2" name="Titolo 1"/>
          <p:cNvSpPr>
            <a:spLocks noGrp="1"/>
          </p:cNvSpPr>
          <p:nvPr>
            <p:ph type="title"/>
          </p:nvPr>
        </p:nvSpPr>
        <p:spPr>
          <a:xfrm>
            <a:off x="468000" y="432000"/>
            <a:ext cx="8218798" cy="465854"/>
          </a:xfrm>
        </p:spPr>
        <p:txBody>
          <a:bodyPr r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 name="Segnaposto contenuto 2"/>
          <p:cNvSpPr>
            <a:spLocks noGrp="1"/>
          </p:cNvSpPr>
          <p:nvPr>
            <p:ph sz="half" idx="13"/>
          </p:nvPr>
        </p:nvSpPr>
        <p:spPr>
          <a:xfrm>
            <a:off x="468000" y="1692000"/>
            <a:ext cx="8218798" cy="4144596"/>
          </a:xfrm>
        </p:spPr>
        <p:txBody>
          <a:bodyPr>
            <a:norm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Segnaposto piè di pagina 4"/>
          <p:cNvSpPr>
            <a:spLocks noGrp="1"/>
          </p:cNvSpPr>
          <p:nvPr>
            <p:ph type="ftr" sz="quarter" idx="14"/>
          </p:nvPr>
        </p:nvSpPr>
        <p:spPr/>
        <p:txBody>
          <a:bodyPr/>
          <a:lstStyle>
            <a:lvl1pPr>
              <a:defRPr/>
            </a:lvl1pPr>
          </a:lstStyle>
          <a:p>
            <a:pPr>
              <a:defRPr/>
            </a:pPr>
            <a:r>
              <a:rPr lang="it-IT"/>
              <a:t>InfoCamere.it</a:t>
            </a:r>
          </a:p>
        </p:txBody>
      </p:sp>
      <p:sp>
        <p:nvSpPr>
          <p:cNvPr id="7" name="Segnaposto numero diapositiva 5"/>
          <p:cNvSpPr>
            <a:spLocks noGrp="1"/>
          </p:cNvSpPr>
          <p:nvPr>
            <p:ph type="sldNum" sz="quarter" idx="15"/>
          </p:nvPr>
        </p:nvSpPr>
        <p:spPr/>
        <p:txBody>
          <a:bodyPr/>
          <a:lstStyle>
            <a:lvl1pPr>
              <a:defRPr/>
            </a:lvl1pPr>
          </a:lstStyle>
          <a:p>
            <a:pPr>
              <a:defRPr/>
            </a:pPr>
            <a:fld id="{7472A83F-500C-41B6-9B06-C90751A8D9EA}"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 interna titolo">
    <p:spTree>
      <p:nvGrpSpPr>
        <p:cNvPr id="1" name=""/>
        <p:cNvGrpSpPr/>
        <p:nvPr/>
      </p:nvGrpSpPr>
      <p:grpSpPr>
        <a:xfrm>
          <a:off x="0" y="0"/>
          <a:ext cx="0" cy="0"/>
          <a:chOff x="0" y="0"/>
          <a:chExt cx="0" cy="0"/>
        </a:xfrm>
      </p:grpSpPr>
      <p:pic>
        <p:nvPicPr>
          <p:cNvPr id="3" name="testata.jpg" descr="/Users/mario/Lavori/Infocamere/ppt_15_1_16/testata.jpg"/>
          <p:cNvPicPr>
            <a:picLocks noChangeAspect="1"/>
          </p:cNvPicPr>
          <p:nvPr userDrawn="1"/>
        </p:nvPicPr>
        <p:blipFill>
          <a:blip r:embed="rId2" r:link="rId3"/>
          <a:srcRect/>
          <a:stretch>
            <a:fillRect/>
          </a:stretch>
        </p:blipFill>
        <p:spPr bwMode="auto">
          <a:xfrm>
            <a:off x="0" y="0"/>
            <a:ext cx="9144000" cy="1497013"/>
          </a:xfrm>
          <a:prstGeom prst="rect">
            <a:avLst/>
          </a:prstGeom>
          <a:noFill/>
          <a:ln w="9525">
            <a:noFill/>
            <a:miter lim="800000"/>
            <a:headEnd/>
            <a:tailEnd/>
          </a:ln>
        </p:spPr>
      </p:pic>
      <p:pic>
        <p:nvPicPr>
          <p:cNvPr id="4" name="base_1.jpg" descr="\\localhost\Users\mario\Lavori\Infocamere\ppt_15_1_16\base_2.jpg"/>
          <p:cNvPicPr>
            <a:picLocks noChangeAspect="1"/>
          </p:cNvPicPr>
          <p:nvPr userDrawn="1"/>
        </p:nvPicPr>
        <p:blipFill>
          <a:blip r:embed="rId4" r:link="rId5"/>
          <a:srcRect/>
          <a:stretch>
            <a:fillRect/>
          </a:stretch>
        </p:blipFill>
        <p:spPr bwMode="auto">
          <a:xfrm>
            <a:off x="0" y="3505200"/>
            <a:ext cx="9144000" cy="3352800"/>
          </a:xfrm>
          <a:prstGeom prst="rect">
            <a:avLst/>
          </a:prstGeom>
          <a:noFill/>
          <a:ln w="9525">
            <a:noFill/>
            <a:miter lim="800000"/>
            <a:headEnd/>
            <a:tailEnd/>
          </a:ln>
        </p:spPr>
      </p:pic>
      <p:sp>
        <p:nvSpPr>
          <p:cNvPr id="2" name="Titolo 1"/>
          <p:cNvSpPr>
            <a:spLocks noGrp="1"/>
          </p:cNvSpPr>
          <p:nvPr>
            <p:ph type="ctrTitle"/>
          </p:nvPr>
        </p:nvSpPr>
        <p:spPr>
          <a:xfrm>
            <a:off x="1440000" y="1852608"/>
            <a:ext cx="7246800" cy="1111926"/>
          </a:xfrm>
        </p:spPr>
        <p:txBody>
          <a:bodyPr rIns="0" anchor="t">
            <a:normAutofit/>
          </a:bodyPr>
          <a:lstStyle>
            <a:lvl1pPr algn="l">
              <a:lnSpc>
                <a:spcPts val="3560"/>
              </a:lnSpc>
              <a:defRPr sz="3300" b="1">
                <a:solidFill>
                  <a:srgbClr val="184B9A"/>
                </a:solidFill>
              </a:defRPr>
            </a:lvl1pPr>
          </a:lstStyle>
          <a:p>
            <a:r>
              <a:rPr lang="en-US" dirty="0" smtClean="0"/>
              <a:t>Click to edit Master title style</a:t>
            </a:r>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4"/>
          <p:cNvSpPr>
            <a:spLocks noGrp="1"/>
          </p:cNvSpPr>
          <p:nvPr>
            <p:ph type="ftr" sz="quarter" idx="10"/>
          </p:nvPr>
        </p:nvSpPr>
        <p:spPr/>
        <p:txBody>
          <a:bodyPr/>
          <a:lstStyle>
            <a:lvl1pPr>
              <a:defRPr/>
            </a:lvl1pPr>
          </a:lstStyle>
          <a:p>
            <a:pPr>
              <a:defRPr/>
            </a:pPr>
            <a:r>
              <a:rPr lang="it-IT"/>
              <a:t>InfoCamere.it</a:t>
            </a:r>
          </a:p>
        </p:txBody>
      </p:sp>
      <p:sp>
        <p:nvSpPr>
          <p:cNvPr id="3" name="Segnaposto numero diapositiva 5"/>
          <p:cNvSpPr>
            <a:spLocks noGrp="1"/>
          </p:cNvSpPr>
          <p:nvPr>
            <p:ph type="sldNum" sz="quarter" idx="11"/>
          </p:nvPr>
        </p:nvSpPr>
        <p:spPr/>
        <p:txBody>
          <a:bodyPr/>
          <a:lstStyle>
            <a:lvl1pPr>
              <a:defRPr/>
            </a:lvl1pPr>
          </a:lstStyle>
          <a:p>
            <a:pPr>
              <a:defRPr/>
            </a:pPr>
            <a:fld id="{87C839A8-F4F7-4460-96BA-E82A3288AE10}" type="slidenum">
              <a:rPr lang="it-IT"/>
              <a:pPr>
                <a:defRPr/>
              </a:pPr>
              <a:t>‹#›</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0" tIns="0" rIns="91440" bIns="0"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 name="Segnaposto piè di pagina 4"/>
          <p:cNvSpPr>
            <a:spLocks noGrp="1"/>
          </p:cNvSpPr>
          <p:nvPr>
            <p:ph type="ftr" sz="quarter" idx="3"/>
          </p:nvPr>
        </p:nvSpPr>
        <p:spPr>
          <a:xfrm>
            <a:off x="457200" y="6356350"/>
            <a:ext cx="4999038" cy="365125"/>
          </a:xfrm>
          <a:prstGeom prst="rect">
            <a:avLst/>
          </a:prstGeom>
        </p:spPr>
        <p:txBody>
          <a:bodyPr vert="horz" lIns="0" tIns="45720" rIns="91440" bIns="45720" rtlCol="0" anchor="ctr"/>
          <a:lstStyle>
            <a:lvl1pPr algn="l" fontAlgn="auto">
              <a:spcBef>
                <a:spcPts val="0"/>
              </a:spcBef>
              <a:spcAft>
                <a:spcPts val="0"/>
              </a:spcAft>
              <a:defRPr sz="800">
                <a:solidFill>
                  <a:srgbClr val="184B9A"/>
                </a:solidFill>
                <a:latin typeface="Arial"/>
                <a:cs typeface="Arial"/>
              </a:defRPr>
            </a:lvl1pPr>
          </a:lstStyle>
          <a:p>
            <a:pPr>
              <a:defRPr/>
            </a:pPr>
            <a:r>
              <a:rPr lang="it-IT"/>
              <a:t>InfoCamere.it</a:t>
            </a:r>
          </a:p>
        </p:txBody>
      </p:sp>
      <p:sp>
        <p:nvSpPr>
          <p:cNvPr id="6" name="Segnaposto numero diapositiva 5"/>
          <p:cNvSpPr>
            <a:spLocks noGrp="1"/>
          </p:cNvSpPr>
          <p:nvPr>
            <p:ph type="sldNum" sz="quarter" idx="4"/>
          </p:nvPr>
        </p:nvSpPr>
        <p:spPr>
          <a:xfrm>
            <a:off x="8024813" y="6356350"/>
            <a:ext cx="661987" cy="365125"/>
          </a:xfrm>
          <a:prstGeom prst="rect">
            <a:avLst/>
          </a:prstGeom>
        </p:spPr>
        <p:txBody>
          <a:bodyPr vert="horz" lIns="91440" tIns="45720" rIns="91440" bIns="45720" rtlCol="0" anchor="ctr"/>
          <a:lstStyle>
            <a:lvl1pPr algn="r" fontAlgn="auto">
              <a:spcBef>
                <a:spcPts val="0"/>
              </a:spcBef>
              <a:spcAft>
                <a:spcPts val="0"/>
              </a:spcAft>
              <a:defRPr sz="800">
                <a:solidFill>
                  <a:srgbClr val="184B9A"/>
                </a:solidFill>
                <a:latin typeface="Arial"/>
                <a:cs typeface="Arial"/>
              </a:defRPr>
            </a:lvl1pPr>
          </a:lstStyle>
          <a:p>
            <a:pPr>
              <a:defRPr/>
            </a:pPr>
            <a:fld id="{36310253-FBBB-4E37-A838-140A24DD2B43}" type="slidenum">
              <a:rPr lang="it-IT"/>
              <a:pPr>
                <a:defRPr/>
              </a:pPr>
              <a:t>‹#›</a:t>
            </a:fld>
            <a:endParaRPr lang="it-IT"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54" r:id="rId6"/>
  </p:sldLayoutIdLst>
  <p:hf hdr="0"/>
  <p:txStyles>
    <p:titleStyle>
      <a:lvl1pPr algn="l" defTabSz="457200" rtl="0" eaLnBrk="0" fontAlgn="base" hangingPunct="0">
        <a:lnSpc>
          <a:spcPts val="3500"/>
        </a:lnSpc>
        <a:spcBef>
          <a:spcPct val="0"/>
        </a:spcBef>
        <a:spcAft>
          <a:spcPct val="0"/>
        </a:spcAft>
        <a:defRPr sz="3300" b="1" kern="1200">
          <a:solidFill>
            <a:srgbClr val="184B9A"/>
          </a:solidFill>
          <a:latin typeface="Arial"/>
          <a:ea typeface="+mj-ea"/>
          <a:cs typeface="Arial"/>
        </a:defRPr>
      </a:lvl1pPr>
      <a:lvl2pPr algn="l" defTabSz="457200" rtl="0" eaLnBrk="0" fontAlgn="base" hangingPunct="0">
        <a:lnSpc>
          <a:spcPts val="3500"/>
        </a:lnSpc>
        <a:spcBef>
          <a:spcPct val="0"/>
        </a:spcBef>
        <a:spcAft>
          <a:spcPct val="0"/>
        </a:spcAft>
        <a:defRPr sz="3300" b="1">
          <a:solidFill>
            <a:srgbClr val="184B9A"/>
          </a:solidFill>
          <a:latin typeface="Arial" charset="0"/>
          <a:cs typeface="Arial" charset="0"/>
        </a:defRPr>
      </a:lvl2pPr>
      <a:lvl3pPr algn="l" defTabSz="457200" rtl="0" eaLnBrk="0" fontAlgn="base" hangingPunct="0">
        <a:lnSpc>
          <a:spcPts val="3500"/>
        </a:lnSpc>
        <a:spcBef>
          <a:spcPct val="0"/>
        </a:spcBef>
        <a:spcAft>
          <a:spcPct val="0"/>
        </a:spcAft>
        <a:defRPr sz="3300" b="1">
          <a:solidFill>
            <a:srgbClr val="184B9A"/>
          </a:solidFill>
          <a:latin typeface="Arial" charset="0"/>
          <a:cs typeface="Arial" charset="0"/>
        </a:defRPr>
      </a:lvl3pPr>
      <a:lvl4pPr algn="l" defTabSz="457200" rtl="0" eaLnBrk="0" fontAlgn="base" hangingPunct="0">
        <a:lnSpc>
          <a:spcPts val="3500"/>
        </a:lnSpc>
        <a:spcBef>
          <a:spcPct val="0"/>
        </a:spcBef>
        <a:spcAft>
          <a:spcPct val="0"/>
        </a:spcAft>
        <a:defRPr sz="3300" b="1">
          <a:solidFill>
            <a:srgbClr val="184B9A"/>
          </a:solidFill>
          <a:latin typeface="Arial" charset="0"/>
          <a:cs typeface="Arial" charset="0"/>
        </a:defRPr>
      </a:lvl4pPr>
      <a:lvl5pPr algn="l" defTabSz="457200" rtl="0" eaLnBrk="0" fontAlgn="base" hangingPunct="0">
        <a:lnSpc>
          <a:spcPts val="3500"/>
        </a:lnSpc>
        <a:spcBef>
          <a:spcPct val="0"/>
        </a:spcBef>
        <a:spcAft>
          <a:spcPct val="0"/>
        </a:spcAft>
        <a:defRPr sz="3300" b="1">
          <a:solidFill>
            <a:srgbClr val="184B9A"/>
          </a:solidFill>
          <a:latin typeface="Arial" charset="0"/>
          <a:cs typeface="Arial" charset="0"/>
        </a:defRPr>
      </a:lvl5pPr>
      <a:lvl6pPr marL="457200" algn="l" defTabSz="457200" rtl="0" fontAlgn="base">
        <a:lnSpc>
          <a:spcPts val="3500"/>
        </a:lnSpc>
        <a:spcBef>
          <a:spcPct val="0"/>
        </a:spcBef>
        <a:spcAft>
          <a:spcPct val="0"/>
        </a:spcAft>
        <a:defRPr sz="3300" b="1">
          <a:solidFill>
            <a:srgbClr val="184B9A"/>
          </a:solidFill>
          <a:latin typeface="Arial" charset="0"/>
          <a:cs typeface="Arial" charset="0"/>
        </a:defRPr>
      </a:lvl6pPr>
      <a:lvl7pPr marL="914400" algn="l" defTabSz="457200" rtl="0" fontAlgn="base">
        <a:lnSpc>
          <a:spcPts val="3500"/>
        </a:lnSpc>
        <a:spcBef>
          <a:spcPct val="0"/>
        </a:spcBef>
        <a:spcAft>
          <a:spcPct val="0"/>
        </a:spcAft>
        <a:defRPr sz="3300" b="1">
          <a:solidFill>
            <a:srgbClr val="184B9A"/>
          </a:solidFill>
          <a:latin typeface="Arial" charset="0"/>
          <a:cs typeface="Arial" charset="0"/>
        </a:defRPr>
      </a:lvl7pPr>
      <a:lvl8pPr marL="1371600" algn="l" defTabSz="457200" rtl="0" fontAlgn="base">
        <a:lnSpc>
          <a:spcPts val="3500"/>
        </a:lnSpc>
        <a:spcBef>
          <a:spcPct val="0"/>
        </a:spcBef>
        <a:spcAft>
          <a:spcPct val="0"/>
        </a:spcAft>
        <a:defRPr sz="3300" b="1">
          <a:solidFill>
            <a:srgbClr val="184B9A"/>
          </a:solidFill>
          <a:latin typeface="Arial" charset="0"/>
          <a:cs typeface="Arial" charset="0"/>
        </a:defRPr>
      </a:lvl8pPr>
      <a:lvl9pPr marL="1828800" algn="l" defTabSz="457200" rtl="0" fontAlgn="base">
        <a:lnSpc>
          <a:spcPts val="3500"/>
        </a:lnSpc>
        <a:spcBef>
          <a:spcPct val="0"/>
        </a:spcBef>
        <a:spcAft>
          <a:spcPct val="0"/>
        </a:spcAft>
        <a:defRPr sz="3300" b="1">
          <a:solidFill>
            <a:srgbClr val="184B9A"/>
          </a:solidFill>
          <a:latin typeface="Arial" charset="0"/>
          <a:cs typeface="Arial" charset="0"/>
        </a:defRPr>
      </a:lvl9pPr>
    </p:titleStyle>
    <p:bodyStyle>
      <a:lvl1pPr algn="l" defTabSz="457200" rtl="0" eaLnBrk="0" fontAlgn="base" hangingPunct="0">
        <a:lnSpc>
          <a:spcPts val="1925"/>
        </a:lnSpc>
        <a:spcBef>
          <a:spcPct val="20000"/>
        </a:spcBef>
        <a:spcAft>
          <a:spcPct val="0"/>
        </a:spcAft>
        <a:buFont typeface="Arial" charset="0"/>
        <a:defRPr sz="1600" kern="1200">
          <a:solidFill>
            <a:srgbClr val="4C5966"/>
          </a:solidFill>
          <a:latin typeface="Arial"/>
          <a:ea typeface="+mn-ea"/>
          <a:cs typeface="Arial"/>
        </a:defRPr>
      </a:lvl1pPr>
      <a:lvl2pPr marL="457200" algn="l" defTabSz="457200" rtl="0" eaLnBrk="0" fontAlgn="base" hangingPunct="0">
        <a:lnSpc>
          <a:spcPts val="1925"/>
        </a:lnSpc>
        <a:spcBef>
          <a:spcPct val="20000"/>
        </a:spcBef>
        <a:spcAft>
          <a:spcPct val="0"/>
        </a:spcAft>
        <a:buFont typeface="Arial" charset="0"/>
        <a:defRPr sz="1600" kern="1200">
          <a:solidFill>
            <a:srgbClr val="4C5966"/>
          </a:solidFill>
          <a:latin typeface="Arial"/>
          <a:ea typeface="+mn-ea"/>
          <a:cs typeface="Arial"/>
        </a:defRPr>
      </a:lvl2pPr>
      <a:lvl3pPr marL="914400" algn="l" defTabSz="457200" rtl="0" eaLnBrk="0" fontAlgn="base" hangingPunct="0">
        <a:lnSpc>
          <a:spcPts val="1925"/>
        </a:lnSpc>
        <a:spcBef>
          <a:spcPct val="20000"/>
        </a:spcBef>
        <a:spcAft>
          <a:spcPct val="0"/>
        </a:spcAft>
        <a:buFont typeface="Arial" charset="0"/>
        <a:defRPr sz="1600" kern="1200">
          <a:solidFill>
            <a:srgbClr val="4C5966"/>
          </a:solidFill>
          <a:latin typeface="Arial"/>
          <a:ea typeface="+mn-ea"/>
          <a:cs typeface="Arial"/>
        </a:defRPr>
      </a:lvl3pPr>
      <a:lvl4pPr marL="1371600" algn="l" defTabSz="457200" rtl="0" eaLnBrk="0" fontAlgn="base" hangingPunct="0">
        <a:lnSpc>
          <a:spcPts val="1925"/>
        </a:lnSpc>
        <a:spcBef>
          <a:spcPct val="20000"/>
        </a:spcBef>
        <a:spcAft>
          <a:spcPct val="0"/>
        </a:spcAft>
        <a:buFont typeface="Arial" charset="0"/>
        <a:defRPr sz="1600" kern="1200">
          <a:solidFill>
            <a:srgbClr val="4C5966"/>
          </a:solidFill>
          <a:latin typeface="Arial"/>
          <a:ea typeface="+mn-ea"/>
          <a:cs typeface="Arial"/>
        </a:defRPr>
      </a:lvl4pPr>
      <a:lvl5pPr marL="1828800" algn="l" defTabSz="457200" rtl="0" eaLnBrk="0" fontAlgn="base" hangingPunct="0">
        <a:lnSpc>
          <a:spcPts val="1925"/>
        </a:lnSpc>
        <a:spcBef>
          <a:spcPct val="20000"/>
        </a:spcBef>
        <a:spcAft>
          <a:spcPct val="0"/>
        </a:spcAft>
        <a:buFont typeface="Arial" charset="0"/>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accreditamento.scuolalavoro@cert.infocamere.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ercalatuascuola.istruzione.i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olo 2"/>
          <p:cNvSpPr>
            <a:spLocks noGrp="1"/>
          </p:cNvSpPr>
          <p:nvPr>
            <p:ph type="ctrTitle"/>
          </p:nvPr>
        </p:nvSpPr>
        <p:spPr>
          <a:xfrm>
            <a:off x="1439863" y="1814513"/>
            <a:ext cx="7607300" cy="655637"/>
          </a:xfrm>
        </p:spPr>
        <p:txBody>
          <a:bodyPr/>
          <a:lstStyle/>
          <a:p>
            <a:pPr eaLnBrk="1" hangingPunct="1">
              <a:lnSpc>
                <a:spcPts val="3563"/>
              </a:lnSpc>
            </a:pPr>
            <a:r>
              <a:rPr lang="it-IT" smtClean="0">
                <a:latin typeface="Arial" charset="0"/>
                <a:cs typeface="Arial" charset="0"/>
              </a:rPr>
              <a:t>Abilitazione scuole ai servizi RASL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Invio PEC da parte della scuola</a:t>
            </a:r>
          </a:p>
        </p:txBody>
      </p:sp>
      <p:sp>
        <p:nvSpPr>
          <p:cNvPr id="19458"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19459"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2D5F4-91F7-487C-AFE5-1F056C33ECA1}" type="slidenum">
              <a:rPr lang="it-IT" smtClean="0">
                <a:latin typeface="Arial" charset="0"/>
                <a:cs typeface="Arial" charset="0"/>
              </a:rPr>
              <a:pPr fontAlgn="base">
                <a:spcBef>
                  <a:spcPct val="0"/>
                </a:spcBef>
                <a:spcAft>
                  <a:spcPct val="0"/>
                </a:spcAft>
              </a:pPr>
              <a:t>9</a:t>
            </a:fld>
            <a:endParaRPr lang="it-IT" smtClean="0">
              <a:latin typeface="Arial" charset="0"/>
              <a:cs typeface="Arial" charset="0"/>
            </a:endParaRPr>
          </a:p>
        </p:txBody>
      </p:sp>
      <p:pic>
        <p:nvPicPr>
          <p:cNvPr id="19460"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19461"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19462" name="Immagine 9"/>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19463" name="Immagine 10"/>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19464" name="Immagine 11"/>
          <p:cNvPicPr>
            <a:picLocks noChangeAspect="1"/>
          </p:cNvPicPr>
          <p:nvPr/>
        </p:nvPicPr>
        <p:blipFill>
          <a:blip r:embed="rId2"/>
          <a:srcRect/>
          <a:stretch>
            <a:fillRect/>
          </a:stretch>
        </p:blipFill>
        <p:spPr bwMode="auto">
          <a:xfrm>
            <a:off x="0" y="80963"/>
            <a:ext cx="371475" cy="1706562"/>
          </a:xfrm>
          <a:prstGeom prst="rect">
            <a:avLst/>
          </a:prstGeom>
          <a:noFill/>
          <a:ln w="9525">
            <a:noFill/>
            <a:miter lim="800000"/>
            <a:headEnd/>
            <a:tailEnd/>
          </a:ln>
        </p:spPr>
      </p:pic>
      <p:pic>
        <p:nvPicPr>
          <p:cNvPr id="19465" name="Picture 2" descr="D:\Desktop\Immagine.png"/>
          <p:cNvPicPr>
            <a:picLocks noChangeAspect="1" noChangeArrowheads="1"/>
          </p:cNvPicPr>
          <p:nvPr/>
        </p:nvPicPr>
        <p:blipFill>
          <a:blip r:embed="rId3"/>
          <a:srcRect/>
          <a:stretch>
            <a:fillRect/>
          </a:stretch>
        </p:blipFill>
        <p:spPr bwMode="auto">
          <a:xfrm>
            <a:off x="207963" y="1423988"/>
            <a:ext cx="8478837" cy="3857625"/>
          </a:xfrm>
          <a:prstGeom prst="rect">
            <a:avLst/>
          </a:prstGeom>
          <a:noFill/>
          <a:ln w="9525">
            <a:noFill/>
            <a:miter lim="800000"/>
            <a:headEnd/>
            <a:tailEnd/>
          </a:ln>
        </p:spPr>
      </p:pic>
      <p:sp>
        <p:nvSpPr>
          <p:cNvPr id="19466" name="CasellaDiTesto 12"/>
          <p:cNvSpPr txBox="1">
            <a:spLocks noChangeArrowheads="1"/>
          </p:cNvSpPr>
          <p:nvPr/>
        </p:nvSpPr>
        <p:spPr bwMode="auto">
          <a:xfrm>
            <a:off x="468313" y="727075"/>
            <a:ext cx="8580437" cy="523875"/>
          </a:xfrm>
          <a:prstGeom prst="rect">
            <a:avLst/>
          </a:prstGeom>
          <a:noFill/>
          <a:ln w="9525">
            <a:noFill/>
            <a:miter lim="800000"/>
            <a:headEnd/>
            <a:tailEnd/>
          </a:ln>
        </p:spPr>
        <p:txBody>
          <a:bodyPr>
            <a:spAutoFit/>
          </a:bodyPr>
          <a:lstStyle/>
          <a:p>
            <a:r>
              <a:rPr lang="it-IT" sz="1400">
                <a:solidFill>
                  <a:srgbClr val="4C5966"/>
                </a:solidFill>
              </a:rPr>
              <a:t>La PEC deve essere inviata ad </a:t>
            </a:r>
            <a:r>
              <a:rPr lang="it-IT" sz="1400">
                <a:solidFill>
                  <a:srgbClr val="4C5966"/>
                </a:solidFill>
                <a:hlinkClick r:id="rId4"/>
              </a:rPr>
              <a:t>accreditamento.scuolalavoro@cert.infocamere.it</a:t>
            </a:r>
            <a:r>
              <a:rPr lang="it-IT" sz="1400">
                <a:solidFill>
                  <a:srgbClr val="4C5966"/>
                </a:solidFill>
              </a:rPr>
              <a:t> riportando nell’oggetto il codice restituito dal sistema.</a:t>
            </a:r>
          </a:p>
        </p:txBody>
      </p:sp>
      <p:sp>
        <p:nvSpPr>
          <p:cNvPr id="19467" name="CasellaDiTesto 2"/>
          <p:cNvSpPr txBox="1">
            <a:spLocks noChangeArrowheads="1"/>
          </p:cNvSpPr>
          <p:nvPr/>
        </p:nvSpPr>
        <p:spPr bwMode="auto">
          <a:xfrm>
            <a:off x="1047750" y="3063875"/>
            <a:ext cx="2108200" cy="307975"/>
          </a:xfrm>
          <a:prstGeom prst="rect">
            <a:avLst/>
          </a:prstGeom>
          <a:solidFill>
            <a:schemeClr val="bg1"/>
          </a:solidFill>
          <a:ln w="9525">
            <a:noFill/>
            <a:miter lim="800000"/>
            <a:headEnd/>
            <a:tailEnd/>
          </a:ln>
        </p:spPr>
        <p:txBody>
          <a:bodyPr wrap="none">
            <a:spAutoFit/>
          </a:bodyPr>
          <a:lstStyle/>
          <a:p>
            <a:r>
              <a:rPr lang="it-IT" sz="1400">
                <a:solidFill>
                  <a:srgbClr val="4C5966"/>
                </a:solidFill>
              </a:rPr>
              <a:t>SL-SCL-VEPS023013-1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Abilitazione</a:t>
            </a:r>
          </a:p>
        </p:txBody>
      </p:sp>
      <p:sp>
        <p:nvSpPr>
          <p:cNvPr id="20482"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0483"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3E86D-3A2E-44EF-A22D-C0E959780163}" type="slidenum">
              <a:rPr lang="it-IT" smtClean="0">
                <a:latin typeface="Arial" charset="0"/>
                <a:cs typeface="Arial" charset="0"/>
              </a:rPr>
              <a:pPr fontAlgn="base">
                <a:spcBef>
                  <a:spcPct val="0"/>
                </a:spcBef>
                <a:spcAft>
                  <a:spcPct val="0"/>
                </a:spcAft>
              </a:pPr>
              <a:t>10</a:t>
            </a:fld>
            <a:endParaRPr lang="it-IT" smtClean="0">
              <a:latin typeface="Arial" charset="0"/>
              <a:cs typeface="Arial" charset="0"/>
            </a:endParaRPr>
          </a:p>
        </p:txBody>
      </p:sp>
      <p:pic>
        <p:nvPicPr>
          <p:cNvPr id="20484"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0485"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0486" name="Immagine 9"/>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0487" name="Immagine 10"/>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0488" name="Immagine 11"/>
          <p:cNvPicPr>
            <a:picLocks noChangeAspect="1"/>
          </p:cNvPicPr>
          <p:nvPr/>
        </p:nvPicPr>
        <p:blipFill>
          <a:blip r:embed="rId2"/>
          <a:srcRect/>
          <a:stretch>
            <a:fillRect/>
          </a:stretch>
        </p:blipFill>
        <p:spPr bwMode="auto">
          <a:xfrm>
            <a:off x="0" y="80963"/>
            <a:ext cx="371475" cy="1706562"/>
          </a:xfrm>
          <a:prstGeom prst="rect">
            <a:avLst/>
          </a:prstGeom>
          <a:noFill/>
          <a:ln w="9525">
            <a:noFill/>
            <a:miter lim="800000"/>
            <a:headEnd/>
            <a:tailEnd/>
          </a:ln>
        </p:spPr>
      </p:pic>
      <p:sp>
        <p:nvSpPr>
          <p:cNvPr id="20489" name="CasellaDiTesto 12"/>
          <p:cNvSpPr txBox="1">
            <a:spLocks noChangeArrowheads="1"/>
          </p:cNvSpPr>
          <p:nvPr/>
        </p:nvSpPr>
        <p:spPr bwMode="auto">
          <a:xfrm>
            <a:off x="468313" y="603250"/>
            <a:ext cx="8580437" cy="1169988"/>
          </a:xfrm>
          <a:prstGeom prst="rect">
            <a:avLst/>
          </a:prstGeom>
          <a:noFill/>
          <a:ln w="9525">
            <a:noFill/>
            <a:miter lim="800000"/>
            <a:headEnd/>
            <a:tailEnd/>
          </a:ln>
        </p:spPr>
        <p:txBody>
          <a:bodyPr>
            <a:spAutoFit/>
          </a:bodyPr>
          <a:lstStyle/>
          <a:p>
            <a:r>
              <a:rPr lang="it-IT" sz="1400">
                <a:solidFill>
                  <a:srgbClr val="4C5966"/>
                </a:solidFill>
              </a:rPr>
              <a:t>Non appena la PEC della scuola sarà ricevuta, la richiesta sarà visibile alla Camera che a seguito dell’esito positivo delle verifiche abiliterà il dirigente scolastico e gli eventuali delegati ai servizi del RASL. </a:t>
            </a:r>
          </a:p>
          <a:p>
            <a:r>
              <a:rPr lang="it-IT" sz="1400">
                <a:solidFill>
                  <a:srgbClr val="4C5966"/>
                </a:solidFill>
              </a:rPr>
              <a:t>L’avvenuta abilitazione sarà notificata all’indirizzo email o PEC di notifica indicato nella richiesta.</a:t>
            </a:r>
          </a:p>
          <a:p>
            <a:r>
              <a:rPr lang="it-IT" sz="1400">
                <a:solidFill>
                  <a:srgbClr val="4C5966"/>
                </a:solidFill>
              </a:rPr>
              <a:t>Dopo l’avvenuto login con SPID o CNS saranno visualizzate le informazioni della persona e la scuola di cui la persona è dirigente o delegato.</a:t>
            </a:r>
          </a:p>
        </p:txBody>
      </p:sp>
      <p:pic>
        <p:nvPicPr>
          <p:cNvPr id="20490" name="Picture 2"/>
          <p:cNvPicPr>
            <a:picLocks noChangeAspect="1" noChangeArrowheads="1"/>
          </p:cNvPicPr>
          <p:nvPr/>
        </p:nvPicPr>
        <p:blipFill>
          <a:blip r:embed="rId3"/>
          <a:srcRect/>
          <a:stretch>
            <a:fillRect/>
          </a:stretch>
        </p:blipFill>
        <p:spPr bwMode="auto">
          <a:xfrm>
            <a:off x="206375" y="1739900"/>
            <a:ext cx="8770938" cy="493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Accesso alle ulteriori informazioni sulle imprese</a:t>
            </a:r>
          </a:p>
        </p:txBody>
      </p:sp>
      <p:sp>
        <p:nvSpPr>
          <p:cNvPr id="21506"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1507"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F6FD59-C056-4B12-923E-F8B7AA51DEB1}" type="slidenum">
              <a:rPr lang="it-IT" smtClean="0">
                <a:latin typeface="Arial" charset="0"/>
                <a:cs typeface="Arial" charset="0"/>
              </a:rPr>
              <a:pPr fontAlgn="base">
                <a:spcBef>
                  <a:spcPct val="0"/>
                </a:spcBef>
                <a:spcAft>
                  <a:spcPct val="0"/>
                </a:spcAft>
              </a:pPr>
              <a:t>11</a:t>
            </a:fld>
            <a:endParaRPr lang="it-IT" smtClean="0">
              <a:latin typeface="Arial" charset="0"/>
              <a:cs typeface="Arial" charset="0"/>
            </a:endParaRPr>
          </a:p>
        </p:txBody>
      </p:sp>
      <p:pic>
        <p:nvPicPr>
          <p:cNvPr id="21508"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1509"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1510" name="Immagine 9"/>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1511" name="Immagine 10"/>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1512" name="Immagine 11"/>
          <p:cNvPicPr>
            <a:picLocks noChangeAspect="1"/>
          </p:cNvPicPr>
          <p:nvPr/>
        </p:nvPicPr>
        <p:blipFill>
          <a:blip r:embed="rId2"/>
          <a:srcRect/>
          <a:stretch>
            <a:fillRect/>
          </a:stretch>
        </p:blipFill>
        <p:spPr bwMode="auto">
          <a:xfrm>
            <a:off x="0" y="80963"/>
            <a:ext cx="371475" cy="1706562"/>
          </a:xfrm>
          <a:prstGeom prst="rect">
            <a:avLst/>
          </a:prstGeom>
          <a:noFill/>
          <a:ln w="9525">
            <a:noFill/>
            <a:miter lim="800000"/>
            <a:headEnd/>
            <a:tailEnd/>
          </a:ln>
        </p:spPr>
      </p:pic>
      <p:sp>
        <p:nvSpPr>
          <p:cNvPr id="21513" name="CasellaDiTesto 12"/>
          <p:cNvSpPr txBox="1">
            <a:spLocks noChangeArrowheads="1"/>
          </p:cNvSpPr>
          <p:nvPr/>
        </p:nvSpPr>
        <p:spPr bwMode="auto">
          <a:xfrm>
            <a:off x="468313" y="703263"/>
            <a:ext cx="8580437" cy="523875"/>
          </a:xfrm>
          <a:prstGeom prst="rect">
            <a:avLst/>
          </a:prstGeom>
          <a:noFill/>
          <a:ln w="9525">
            <a:noFill/>
            <a:miter lim="800000"/>
            <a:headEnd/>
            <a:tailEnd/>
          </a:ln>
        </p:spPr>
        <p:txBody>
          <a:bodyPr>
            <a:spAutoFit/>
          </a:bodyPr>
          <a:lstStyle/>
          <a:p>
            <a:r>
              <a:rPr lang="it-IT" sz="1400">
                <a:solidFill>
                  <a:srgbClr val="4C5966"/>
                </a:solidFill>
              </a:rPr>
              <a:t>Dopo il Login, il dirigente scolastico o delegato abilitato dalla Camera potrà da subito visualizzare, per ciascuna impresa iscritta nel RASL, le informazioni aggiuntive riservate ai dirigenti scolastici.</a:t>
            </a:r>
          </a:p>
        </p:txBody>
      </p:sp>
      <p:pic>
        <p:nvPicPr>
          <p:cNvPr id="21514" name="Picture 3" descr="D:\Desktop\Immagine.png"/>
          <p:cNvPicPr>
            <a:picLocks noChangeAspect="1" noChangeArrowheads="1"/>
          </p:cNvPicPr>
          <p:nvPr/>
        </p:nvPicPr>
        <p:blipFill>
          <a:blip r:embed="rId3"/>
          <a:srcRect/>
          <a:stretch>
            <a:fillRect/>
          </a:stretch>
        </p:blipFill>
        <p:spPr bwMode="auto">
          <a:xfrm>
            <a:off x="1290638" y="1216025"/>
            <a:ext cx="6935787" cy="5394325"/>
          </a:xfrm>
          <a:prstGeom prst="rect">
            <a:avLst/>
          </a:prstGeom>
          <a:noFill/>
          <a:ln w="9525">
            <a:noFill/>
            <a:miter lim="800000"/>
            <a:headEnd/>
            <a:tailEnd/>
          </a:ln>
        </p:spPr>
      </p:pic>
      <p:sp>
        <p:nvSpPr>
          <p:cNvPr id="14" name="Freccia a destra 13"/>
          <p:cNvSpPr/>
          <p:nvPr/>
        </p:nvSpPr>
        <p:spPr>
          <a:xfrm rot="8945302">
            <a:off x="8074025" y="5773738"/>
            <a:ext cx="514350" cy="3333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Ulteriori informazioni sulle imprese</a:t>
            </a:r>
          </a:p>
        </p:txBody>
      </p:sp>
      <p:sp>
        <p:nvSpPr>
          <p:cNvPr id="22530"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2531"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9649B9-44E3-4301-8FF0-B8D9FC2692EE}" type="slidenum">
              <a:rPr lang="it-IT" smtClean="0">
                <a:latin typeface="Arial" charset="0"/>
                <a:cs typeface="Arial" charset="0"/>
              </a:rPr>
              <a:pPr fontAlgn="base">
                <a:spcBef>
                  <a:spcPct val="0"/>
                </a:spcBef>
                <a:spcAft>
                  <a:spcPct val="0"/>
                </a:spcAft>
              </a:pPr>
              <a:t>12</a:t>
            </a:fld>
            <a:endParaRPr lang="it-IT" smtClean="0">
              <a:latin typeface="Arial" charset="0"/>
              <a:cs typeface="Arial" charset="0"/>
            </a:endParaRPr>
          </a:p>
        </p:txBody>
      </p:sp>
      <p:pic>
        <p:nvPicPr>
          <p:cNvPr id="22532"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2533"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2534" name="Immagine 9"/>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2535" name="Immagine 10"/>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2536" name="Immagine 11"/>
          <p:cNvPicPr>
            <a:picLocks noChangeAspect="1"/>
          </p:cNvPicPr>
          <p:nvPr/>
        </p:nvPicPr>
        <p:blipFill>
          <a:blip r:embed="rId2"/>
          <a:srcRect/>
          <a:stretch>
            <a:fillRect/>
          </a:stretch>
        </p:blipFill>
        <p:spPr bwMode="auto">
          <a:xfrm>
            <a:off x="0" y="80963"/>
            <a:ext cx="371475" cy="1706562"/>
          </a:xfrm>
          <a:prstGeom prst="rect">
            <a:avLst/>
          </a:prstGeom>
          <a:noFill/>
          <a:ln w="9525">
            <a:noFill/>
            <a:miter lim="800000"/>
            <a:headEnd/>
            <a:tailEnd/>
          </a:ln>
        </p:spPr>
      </p:pic>
      <p:sp>
        <p:nvSpPr>
          <p:cNvPr id="22537" name="CasellaDiTesto 12"/>
          <p:cNvSpPr txBox="1">
            <a:spLocks noChangeArrowheads="1"/>
          </p:cNvSpPr>
          <p:nvPr/>
        </p:nvSpPr>
        <p:spPr bwMode="auto">
          <a:xfrm>
            <a:off x="468313" y="703263"/>
            <a:ext cx="8580437" cy="523875"/>
          </a:xfrm>
          <a:prstGeom prst="rect">
            <a:avLst/>
          </a:prstGeom>
          <a:noFill/>
          <a:ln w="9525">
            <a:noFill/>
            <a:miter lim="800000"/>
            <a:headEnd/>
            <a:tailEnd/>
          </a:ln>
        </p:spPr>
        <p:txBody>
          <a:bodyPr>
            <a:spAutoFit/>
          </a:bodyPr>
          <a:lstStyle/>
          <a:p>
            <a:r>
              <a:rPr lang="it-IT" sz="1400">
                <a:solidFill>
                  <a:srgbClr val="4C5966"/>
                </a:solidFill>
              </a:rPr>
              <a:t>Le ulteriori informazioni sulle imprese sono: indirizzo completo sede e unità locali, legale rappresentante, descrizione dell’attività, classe di fatturato, classe di patrimonio netto, classe di addetti, elenco dei soci.</a:t>
            </a:r>
          </a:p>
        </p:txBody>
      </p:sp>
      <p:pic>
        <p:nvPicPr>
          <p:cNvPr id="22538" name="Picture 2" descr="D:\Desktop\Immagine1.png"/>
          <p:cNvPicPr>
            <a:picLocks noChangeAspect="1" noChangeArrowheads="1"/>
          </p:cNvPicPr>
          <p:nvPr/>
        </p:nvPicPr>
        <p:blipFill>
          <a:blip r:embed="rId3"/>
          <a:srcRect/>
          <a:stretch>
            <a:fillRect/>
          </a:stretch>
        </p:blipFill>
        <p:spPr bwMode="auto">
          <a:xfrm>
            <a:off x="1341438" y="1203325"/>
            <a:ext cx="6508750" cy="531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6"/>
          <p:cNvSpPr>
            <a:spLocks noGrp="1"/>
          </p:cNvSpPr>
          <p:nvPr>
            <p:ph type="ctrTitle"/>
          </p:nvPr>
        </p:nvSpPr>
        <p:spPr>
          <a:xfrm>
            <a:off x="1439863" y="1852613"/>
            <a:ext cx="6103937" cy="1111250"/>
          </a:xfrm>
        </p:spPr>
        <p:txBody>
          <a:bodyPr/>
          <a:lstStyle/>
          <a:p>
            <a:pPr algn="ctr" eaLnBrk="1" hangingPunct="1">
              <a:lnSpc>
                <a:spcPts val="3563"/>
              </a:lnSpc>
            </a:pPr>
            <a:r>
              <a:rPr lang="it-IT" smtClean="0">
                <a:latin typeface="Arial" charset="0"/>
                <a:cs typeface="Arial" charset="0"/>
              </a:rPr>
              <a:t>Camera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a:xfrm>
            <a:off x="468313" y="431800"/>
            <a:ext cx="8218487" cy="466725"/>
          </a:xfrm>
        </p:spPr>
        <p:txBody>
          <a:bodyPr/>
          <a:lstStyle/>
          <a:p>
            <a:pPr eaLnBrk="1" hangingPunct="1"/>
            <a:endParaRPr lang="it-IT" smtClean="0">
              <a:latin typeface="Arial" charset="0"/>
              <a:cs typeface="Arial" charset="0"/>
            </a:endParaRPr>
          </a:p>
        </p:txBody>
      </p:sp>
      <p:sp>
        <p:nvSpPr>
          <p:cNvPr id="24578" name="Segnaposto testo 2"/>
          <p:cNvSpPr>
            <a:spLocks noGrp="1"/>
          </p:cNvSpPr>
          <p:nvPr>
            <p:ph type="body" idx="1"/>
          </p:nvPr>
        </p:nvSpPr>
        <p:spPr>
          <a:xfrm>
            <a:off x="468313" y="942975"/>
            <a:ext cx="8218487" cy="708025"/>
          </a:xfrm>
        </p:spPr>
        <p:txBody>
          <a:bodyPr/>
          <a:lstStyle/>
          <a:p>
            <a:pPr eaLnBrk="1" hangingPunct="1"/>
            <a:r>
              <a:rPr lang="it-IT" sz="1200" smtClean="0">
                <a:solidFill>
                  <a:schemeClr val="tx1"/>
                </a:solidFill>
                <a:latin typeface="Arial" charset="0"/>
                <a:cs typeface="Arial" charset="0"/>
              </a:rPr>
              <a:t>L’operatore camerale abilitato alla validazione della richiesta della scuola, dovrà connettersi all’area riservata della camera di Commercio autenticandosi con la propria user-id dalla intranet del sistema camerale.</a:t>
            </a:r>
          </a:p>
          <a:p>
            <a:pPr eaLnBrk="1" hangingPunct="1"/>
            <a:r>
              <a:rPr lang="it-IT" sz="1200" smtClean="0">
                <a:solidFill>
                  <a:schemeClr val="tx1"/>
                </a:solidFill>
                <a:latin typeface="Arial" charset="0"/>
                <a:cs typeface="Arial" charset="0"/>
              </a:rPr>
              <a:t>Selezionando  ‘ vedi tutti ‘  selezionare dalla lista  ‘ registro per l’alternanza scuola lavoro- servizi per le camere ‘</a:t>
            </a:r>
          </a:p>
        </p:txBody>
      </p:sp>
      <p:sp>
        <p:nvSpPr>
          <p:cNvPr id="24579"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4580"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B2653E-7D5C-4559-AD96-49B707750478}" type="slidenum">
              <a:rPr lang="it-IT" smtClean="0">
                <a:latin typeface="Arial" charset="0"/>
                <a:cs typeface="Arial" charset="0"/>
              </a:rPr>
              <a:pPr fontAlgn="base">
                <a:spcBef>
                  <a:spcPct val="0"/>
                </a:spcBef>
                <a:spcAft>
                  <a:spcPct val="0"/>
                </a:spcAft>
              </a:pPr>
              <a:t>14</a:t>
            </a:fld>
            <a:endParaRPr lang="it-IT" smtClean="0">
              <a:latin typeface="Arial" charset="0"/>
              <a:cs typeface="Arial" charset="0"/>
            </a:endParaRPr>
          </a:p>
        </p:txBody>
      </p:sp>
      <p:pic>
        <p:nvPicPr>
          <p:cNvPr id="24581" name="Segnaposto contenuto 7"/>
          <p:cNvPicPr>
            <a:picLocks noGrp="1" noChangeAspect="1"/>
          </p:cNvPicPr>
          <p:nvPr>
            <p:ph sz="half" idx="2"/>
          </p:nvPr>
        </p:nvPicPr>
        <p:blipFill>
          <a:blip r:embed="rId2"/>
          <a:srcRect/>
          <a:stretch>
            <a:fillRect/>
          </a:stretch>
        </p:blipFill>
        <p:spPr>
          <a:xfrm>
            <a:off x="4648200" y="1724025"/>
            <a:ext cx="4038600" cy="4032250"/>
          </a:xfrm>
        </p:spPr>
      </p:pic>
      <p:sp>
        <p:nvSpPr>
          <p:cNvPr id="24582" name="Segnaposto contenuto 6"/>
          <p:cNvSpPr>
            <a:spLocks noGrp="1"/>
          </p:cNvSpPr>
          <p:nvPr>
            <p:ph sz="half" idx="13"/>
          </p:nvPr>
        </p:nvSpPr>
        <p:spPr>
          <a:xfrm>
            <a:off x="468313" y="1692275"/>
            <a:ext cx="4038600" cy="3873500"/>
          </a:xfrm>
        </p:spPr>
        <p:txBody>
          <a:bodyPr/>
          <a:lstStyle/>
          <a:p>
            <a:pPr eaLnBrk="1" hangingPunct="1"/>
            <a:endParaRPr lang="it-IT" smtClean="0">
              <a:latin typeface="Arial" charset="0"/>
              <a:cs typeface="Arial" charset="0"/>
            </a:endParaRPr>
          </a:p>
        </p:txBody>
      </p:sp>
      <p:pic>
        <p:nvPicPr>
          <p:cNvPr id="24583" name="Picture 2"/>
          <p:cNvPicPr>
            <a:picLocks noChangeAspect="1" noChangeArrowheads="1"/>
          </p:cNvPicPr>
          <p:nvPr/>
        </p:nvPicPr>
        <p:blipFill>
          <a:blip r:embed="rId3"/>
          <a:srcRect/>
          <a:stretch>
            <a:fillRect/>
          </a:stretch>
        </p:blipFill>
        <p:spPr bwMode="auto">
          <a:xfrm>
            <a:off x="468313" y="1724025"/>
            <a:ext cx="4038600"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371475" y="1397000"/>
            <a:ext cx="8435975" cy="4745038"/>
          </a:xfrm>
          <a:prstGeom prst="rect">
            <a:avLst/>
          </a:prstGeom>
          <a:noFill/>
          <a:ln w="9525">
            <a:noFill/>
            <a:miter lim="800000"/>
            <a:headEnd/>
            <a:tailEnd/>
          </a:ln>
        </p:spPr>
      </p:pic>
      <p:sp>
        <p:nvSpPr>
          <p:cNvPr id="25602"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Accesso servizi per la Camera</a:t>
            </a:r>
          </a:p>
        </p:txBody>
      </p:sp>
      <p:sp>
        <p:nvSpPr>
          <p:cNvPr id="25603"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5604"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C80A8A-B1EC-4D29-86D4-B3AC15A63864}" type="slidenum">
              <a:rPr lang="it-IT" smtClean="0">
                <a:latin typeface="Arial" charset="0"/>
                <a:cs typeface="Arial" charset="0"/>
              </a:rPr>
              <a:pPr fontAlgn="base">
                <a:spcBef>
                  <a:spcPct val="0"/>
                </a:spcBef>
                <a:spcAft>
                  <a:spcPct val="0"/>
                </a:spcAft>
              </a:pPr>
              <a:t>15</a:t>
            </a:fld>
            <a:endParaRPr lang="it-IT" smtClean="0">
              <a:latin typeface="Arial" charset="0"/>
              <a:cs typeface="Arial" charset="0"/>
            </a:endParaRPr>
          </a:p>
        </p:txBody>
      </p:sp>
      <p:pic>
        <p:nvPicPr>
          <p:cNvPr id="25605" name="Immagine 6"/>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pic>
        <p:nvPicPr>
          <p:cNvPr id="25606" name="Immagine 8"/>
          <p:cNvPicPr>
            <a:picLocks noChangeAspect="1"/>
          </p:cNvPicPr>
          <p:nvPr/>
        </p:nvPicPr>
        <p:blipFill>
          <a:blip r:embed="rId3"/>
          <a:srcRect/>
          <a:stretch>
            <a:fillRect/>
          </a:stretch>
        </p:blipFill>
        <p:spPr bwMode="auto">
          <a:xfrm>
            <a:off x="0" y="88900"/>
            <a:ext cx="371475" cy="1706563"/>
          </a:xfrm>
          <a:prstGeom prst="rect">
            <a:avLst/>
          </a:prstGeom>
          <a:noFill/>
          <a:ln w="9525">
            <a:noFill/>
            <a:miter lim="800000"/>
            <a:headEnd/>
            <a:tailEnd/>
          </a:ln>
        </p:spPr>
      </p:pic>
      <p:pic>
        <p:nvPicPr>
          <p:cNvPr id="25607" name="Immagine 9"/>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pic>
        <p:nvPicPr>
          <p:cNvPr id="25608" name="Immagine 10"/>
          <p:cNvPicPr>
            <a:picLocks noChangeAspect="1"/>
          </p:cNvPicPr>
          <p:nvPr/>
        </p:nvPicPr>
        <p:blipFill>
          <a:blip r:embed="rId3"/>
          <a:srcRect/>
          <a:stretch>
            <a:fillRect/>
          </a:stretch>
        </p:blipFill>
        <p:spPr bwMode="auto">
          <a:xfrm>
            <a:off x="0" y="88900"/>
            <a:ext cx="371475" cy="1706563"/>
          </a:xfrm>
          <a:prstGeom prst="rect">
            <a:avLst/>
          </a:prstGeom>
          <a:noFill/>
          <a:ln w="9525">
            <a:noFill/>
            <a:miter lim="800000"/>
            <a:headEnd/>
            <a:tailEnd/>
          </a:ln>
        </p:spPr>
      </p:pic>
      <p:pic>
        <p:nvPicPr>
          <p:cNvPr id="25609" name="Immagine 11"/>
          <p:cNvPicPr>
            <a:picLocks noChangeAspect="1"/>
          </p:cNvPicPr>
          <p:nvPr/>
        </p:nvPicPr>
        <p:blipFill>
          <a:blip r:embed="rId3"/>
          <a:srcRect/>
          <a:stretch>
            <a:fillRect/>
          </a:stretch>
        </p:blipFill>
        <p:spPr bwMode="auto">
          <a:xfrm>
            <a:off x="0" y="80963"/>
            <a:ext cx="371475" cy="1706562"/>
          </a:xfrm>
          <a:prstGeom prst="rect">
            <a:avLst/>
          </a:prstGeom>
          <a:noFill/>
          <a:ln w="9525">
            <a:noFill/>
            <a:miter lim="800000"/>
            <a:headEnd/>
            <a:tailEnd/>
          </a:ln>
        </p:spPr>
      </p:pic>
      <p:pic>
        <p:nvPicPr>
          <p:cNvPr id="25610" name="Immagine 12"/>
          <p:cNvPicPr>
            <a:picLocks noChangeAspect="1"/>
          </p:cNvPicPr>
          <p:nvPr/>
        </p:nvPicPr>
        <p:blipFill>
          <a:blip r:embed="rId3"/>
          <a:srcRect/>
          <a:stretch>
            <a:fillRect/>
          </a:stretch>
        </p:blipFill>
        <p:spPr bwMode="auto">
          <a:xfrm>
            <a:off x="9525" y="80963"/>
            <a:ext cx="371475" cy="1706562"/>
          </a:xfrm>
          <a:prstGeom prst="rect">
            <a:avLst/>
          </a:prstGeom>
          <a:noFill/>
          <a:ln w="9525">
            <a:noFill/>
            <a:miter lim="800000"/>
            <a:headEnd/>
            <a:tailEnd/>
          </a:ln>
        </p:spPr>
      </p:pic>
      <p:sp>
        <p:nvSpPr>
          <p:cNvPr id="25611" name="CasellaDiTesto 14"/>
          <p:cNvSpPr txBox="1">
            <a:spLocks noChangeArrowheads="1"/>
          </p:cNvSpPr>
          <p:nvPr/>
        </p:nvSpPr>
        <p:spPr bwMode="auto">
          <a:xfrm>
            <a:off x="468313" y="727075"/>
            <a:ext cx="8580437" cy="523875"/>
          </a:xfrm>
          <a:prstGeom prst="rect">
            <a:avLst/>
          </a:prstGeom>
          <a:noFill/>
          <a:ln w="9525">
            <a:noFill/>
            <a:miter lim="800000"/>
            <a:headEnd/>
            <a:tailEnd/>
          </a:ln>
        </p:spPr>
        <p:txBody>
          <a:bodyPr>
            <a:spAutoFit/>
          </a:bodyPr>
          <a:lstStyle/>
          <a:p>
            <a:r>
              <a:rPr lang="it-IT" sz="1400">
                <a:solidFill>
                  <a:srgbClr val="4C5966"/>
                </a:solidFill>
              </a:rPr>
              <a:t>L’operatore Camerale ha a disposizione una pagina Web in cui sono elencati i servizi del RASL a sua disposizione. Per accedere ai servizi è necessario richiedere lo specifico profilo alla propria user.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500063" y="1624013"/>
            <a:ext cx="8143875" cy="4579937"/>
          </a:xfrm>
          <a:prstGeom prst="rect">
            <a:avLst/>
          </a:prstGeom>
          <a:noFill/>
          <a:ln w="9525">
            <a:noFill/>
            <a:miter lim="800000"/>
            <a:headEnd/>
            <a:tailEnd/>
          </a:ln>
        </p:spPr>
      </p:pic>
      <p:sp>
        <p:nvSpPr>
          <p:cNvPr id="26626"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Servizio per abilitare le scuole 1/4</a:t>
            </a:r>
          </a:p>
        </p:txBody>
      </p:sp>
      <p:sp>
        <p:nvSpPr>
          <p:cNvPr id="26627"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6628"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DAF7C6-4D41-4B28-A02B-D8891FC9BEEC}" type="slidenum">
              <a:rPr lang="it-IT" smtClean="0">
                <a:latin typeface="Arial" charset="0"/>
                <a:cs typeface="Arial" charset="0"/>
              </a:rPr>
              <a:pPr fontAlgn="base">
                <a:spcBef>
                  <a:spcPct val="0"/>
                </a:spcBef>
                <a:spcAft>
                  <a:spcPct val="0"/>
                </a:spcAft>
              </a:pPr>
              <a:t>16</a:t>
            </a:fld>
            <a:endParaRPr lang="it-IT" smtClean="0">
              <a:latin typeface="Arial" charset="0"/>
              <a:cs typeface="Arial" charset="0"/>
            </a:endParaRPr>
          </a:p>
        </p:txBody>
      </p:sp>
      <p:pic>
        <p:nvPicPr>
          <p:cNvPr id="26629" name="Immagine 6"/>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pic>
        <p:nvPicPr>
          <p:cNvPr id="26630" name="Immagine 8"/>
          <p:cNvPicPr>
            <a:picLocks noChangeAspect="1"/>
          </p:cNvPicPr>
          <p:nvPr/>
        </p:nvPicPr>
        <p:blipFill>
          <a:blip r:embed="rId3"/>
          <a:srcRect/>
          <a:stretch>
            <a:fillRect/>
          </a:stretch>
        </p:blipFill>
        <p:spPr bwMode="auto">
          <a:xfrm>
            <a:off x="0" y="88900"/>
            <a:ext cx="371475" cy="1706563"/>
          </a:xfrm>
          <a:prstGeom prst="rect">
            <a:avLst/>
          </a:prstGeom>
          <a:noFill/>
          <a:ln w="9525">
            <a:noFill/>
            <a:miter lim="800000"/>
            <a:headEnd/>
            <a:tailEnd/>
          </a:ln>
        </p:spPr>
      </p:pic>
      <p:pic>
        <p:nvPicPr>
          <p:cNvPr id="26631" name="Immagine 9"/>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pic>
        <p:nvPicPr>
          <p:cNvPr id="26632" name="Immagine 10"/>
          <p:cNvPicPr>
            <a:picLocks noChangeAspect="1"/>
          </p:cNvPicPr>
          <p:nvPr/>
        </p:nvPicPr>
        <p:blipFill>
          <a:blip r:embed="rId3"/>
          <a:srcRect/>
          <a:stretch>
            <a:fillRect/>
          </a:stretch>
        </p:blipFill>
        <p:spPr bwMode="auto">
          <a:xfrm>
            <a:off x="0" y="88900"/>
            <a:ext cx="371475" cy="1706563"/>
          </a:xfrm>
          <a:prstGeom prst="rect">
            <a:avLst/>
          </a:prstGeom>
          <a:noFill/>
          <a:ln w="9525">
            <a:noFill/>
            <a:miter lim="800000"/>
            <a:headEnd/>
            <a:tailEnd/>
          </a:ln>
        </p:spPr>
      </p:pic>
      <p:pic>
        <p:nvPicPr>
          <p:cNvPr id="26633" name="Immagine 11"/>
          <p:cNvPicPr>
            <a:picLocks noChangeAspect="1"/>
          </p:cNvPicPr>
          <p:nvPr/>
        </p:nvPicPr>
        <p:blipFill>
          <a:blip r:embed="rId3"/>
          <a:srcRect/>
          <a:stretch>
            <a:fillRect/>
          </a:stretch>
        </p:blipFill>
        <p:spPr bwMode="auto">
          <a:xfrm>
            <a:off x="0" y="80963"/>
            <a:ext cx="371475" cy="1706562"/>
          </a:xfrm>
          <a:prstGeom prst="rect">
            <a:avLst/>
          </a:prstGeom>
          <a:noFill/>
          <a:ln w="9525">
            <a:noFill/>
            <a:miter lim="800000"/>
            <a:headEnd/>
            <a:tailEnd/>
          </a:ln>
        </p:spPr>
      </p:pic>
      <p:pic>
        <p:nvPicPr>
          <p:cNvPr id="26634" name="Immagine 12"/>
          <p:cNvPicPr>
            <a:picLocks noChangeAspect="1"/>
          </p:cNvPicPr>
          <p:nvPr/>
        </p:nvPicPr>
        <p:blipFill>
          <a:blip r:embed="rId3"/>
          <a:srcRect/>
          <a:stretch>
            <a:fillRect/>
          </a:stretch>
        </p:blipFill>
        <p:spPr bwMode="auto">
          <a:xfrm>
            <a:off x="9525" y="80963"/>
            <a:ext cx="371475" cy="1706562"/>
          </a:xfrm>
          <a:prstGeom prst="rect">
            <a:avLst/>
          </a:prstGeom>
          <a:noFill/>
          <a:ln w="9525">
            <a:noFill/>
            <a:miter lim="800000"/>
            <a:headEnd/>
            <a:tailEnd/>
          </a:ln>
        </p:spPr>
      </p:pic>
      <p:sp>
        <p:nvSpPr>
          <p:cNvPr id="14" name="Freccia a destra 13"/>
          <p:cNvSpPr/>
          <p:nvPr/>
        </p:nvSpPr>
        <p:spPr>
          <a:xfrm rot="8945302">
            <a:off x="7767638" y="3906838"/>
            <a:ext cx="514350" cy="3333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6636" name="CasellaDiTesto 14"/>
          <p:cNvSpPr txBox="1">
            <a:spLocks noChangeArrowheads="1"/>
          </p:cNvSpPr>
          <p:nvPr/>
        </p:nvSpPr>
        <p:spPr bwMode="auto">
          <a:xfrm>
            <a:off x="468313" y="727075"/>
            <a:ext cx="8580437" cy="739775"/>
          </a:xfrm>
          <a:prstGeom prst="rect">
            <a:avLst/>
          </a:prstGeom>
          <a:noFill/>
          <a:ln w="9525">
            <a:noFill/>
            <a:miter lim="800000"/>
            <a:headEnd/>
            <a:tailEnd/>
          </a:ln>
        </p:spPr>
        <p:txBody>
          <a:bodyPr>
            <a:spAutoFit/>
          </a:bodyPr>
          <a:lstStyle/>
          <a:p>
            <a:r>
              <a:rPr lang="it-IT" sz="1400">
                <a:solidFill>
                  <a:srgbClr val="4C5966"/>
                </a:solidFill>
              </a:rPr>
              <a:t>L’operatore Camerale ha a disposizione la lista delle richieste di abilitazione inviate dalle scuole della propria circoscrizione territoriale. Le richieste sono visualizzabili dalla Camera nel momento in cui la scuola ha confermato la richiesta tramite l’invio della PEC della scuola.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Servizio per abilitare le scuole 2/4</a:t>
            </a:r>
          </a:p>
        </p:txBody>
      </p:sp>
      <p:sp>
        <p:nvSpPr>
          <p:cNvPr id="27650"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7651"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523218-C509-4A5B-8832-0C88DCFE3508}" type="slidenum">
              <a:rPr lang="it-IT" smtClean="0">
                <a:latin typeface="Arial" charset="0"/>
                <a:cs typeface="Arial" charset="0"/>
              </a:rPr>
              <a:pPr fontAlgn="base">
                <a:spcBef>
                  <a:spcPct val="0"/>
                </a:spcBef>
                <a:spcAft>
                  <a:spcPct val="0"/>
                </a:spcAft>
              </a:pPr>
              <a:t>17</a:t>
            </a:fld>
            <a:endParaRPr lang="it-IT" smtClean="0">
              <a:latin typeface="Arial" charset="0"/>
              <a:cs typeface="Arial" charset="0"/>
            </a:endParaRPr>
          </a:p>
        </p:txBody>
      </p:sp>
      <p:pic>
        <p:nvPicPr>
          <p:cNvPr id="27652"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7653"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7654" name="Immagine 9"/>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7655" name="Immagine 10"/>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7656" name="Immagine 11"/>
          <p:cNvPicPr>
            <a:picLocks noChangeAspect="1"/>
          </p:cNvPicPr>
          <p:nvPr/>
        </p:nvPicPr>
        <p:blipFill>
          <a:blip r:embed="rId2"/>
          <a:srcRect/>
          <a:stretch>
            <a:fillRect/>
          </a:stretch>
        </p:blipFill>
        <p:spPr bwMode="auto">
          <a:xfrm>
            <a:off x="0" y="80963"/>
            <a:ext cx="371475" cy="1706562"/>
          </a:xfrm>
          <a:prstGeom prst="rect">
            <a:avLst/>
          </a:prstGeom>
          <a:noFill/>
          <a:ln w="9525">
            <a:noFill/>
            <a:miter lim="800000"/>
            <a:headEnd/>
            <a:tailEnd/>
          </a:ln>
        </p:spPr>
      </p:pic>
      <p:pic>
        <p:nvPicPr>
          <p:cNvPr id="27657" name="Immagine 12"/>
          <p:cNvPicPr>
            <a:picLocks noChangeAspect="1"/>
          </p:cNvPicPr>
          <p:nvPr/>
        </p:nvPicPr>
        <p:blipFill>
          <a:blip r:embed="rId2"/>
          <a:srcRect/>
          <a:stretch>
            <a:fillRect/>
          </a:stretch>
        </p:blipFill>
        <p:spPr bwMode="auto">
          <a:xfrm>
            <a:off x="9525" y="80963"/>
            <a:ext cx="371475" cy="1706562"/>
          </a:xfrm>
          <a:prstGeom prst="rect">
            <a:avLst/>
          </a:prstGeom>
          <a:noFill/>
          <a:ln w="9525">
            <a:noFill/>
            <a:miter lim="800000"/>
            <a:headEnd/>
            <a:tailEnd/>
          </a:ln>
        </p:spPr>
      </p:pic>
      <p:pic>
        <p:nvPicPr>
          <p:cNvPr id="27658" name="Immagine 14"/>
          <p:cNvPicPr>
            <a:picLocks noChangeAspect="1"/>
          </p:cNvPicPr>
          <p:nvPr/>
        </p:nvPicPr>
        <p:blipFill>
          <a:blip r:embed="rId2"/>
          <a:srcRect/>
          <a:stretch>
            <a:fillRect/>
          </a:stretch>
        </p:blipFill>
        <p:spPr bwMode="auto">
          <a:xfrm>
            <a:off x="1588" y="61913"/>
            <a:ext cx="371475" cy="1706562"/>
          </a:xfrm>
          <a:prstGeom prst="rect">
            <a:avLst/>
          </a:prstGeom>
          <a:noFill/>
          <a:ln w="9525">
            <a:noFill/>
            <a:miter lim="800000"/>
            <a:headEnd/>
            <a:tailEnd/>
          </a:ln>
        </p:spPr>
      </p:pic>
      <p:pic>
        <p:nvPicPr>
          <p:cNvPr id="27659" name="Immagine 16"/>
          <p:cNvPicPr>
            <a:picLocks noChangeAspect="1"/>
          </p:cNvPicPr>
          <p:nvPr/>
        </p:nvPicPr>
        <p:blipFill>
          <a:blip r:embed="rId2"/>
          <a:srcRect/>
          <a:stretch>
            <a:fillRect/>
          </a:stretch>
        </p:blipFill>
        <p:spPr bwMode="auto">
          <a:xfrm>
            <a:off x="9525" y="88900"/>
            <a:ext cx="371475" cy="1706563"/>
          </a:xfrm>
          <a:prstGeom prst="rect">
            <a:avLst/>
          </a:prstGeom>
          <a:noFill/>
          <a:ln w="9525">
            <a:noFill/>
            <a:miter lim="800000"/>
            <a:headEnd/>
            <a:tailEnd/>
          </a:ln>
        </p:spPr>
      </p:pic>
      <p:sp>
        <p:nvSpPr>
          <p:cNvPr id="27660" name="CasellaDiTesto 17"/>
          <p:cNvSpPr txBox="1">
            <a:spLocks noChangeArrowheads="1"/>
          </p:cNvSpPr>
          <p:nvPr/>
        </p:nvSpPr>
        <p:spPr bwMode="auto">
          <a:xfrm>
            <a:off x="381000" y="560388"/>
            <a:ext cx="8645525" cy="954087"/>
          </a:xfrm>
          <a:prstGeom prst="rect">
            <a:avLst/>
          </a:prstGeom>
          <a:noFill/>
          <a:ln w="9525">
            <a:noFill/>
            <a:miter lim="800000"/>
            <a:headEnd/>
            <a:tailEnd/>
          </a:ln>
        </p:spPr>
        <p:txBody>
          <a:bodyPr>
            <a:spAutoFit/>
          </a:bodyPr>
          <a:lstStyle/>
          <a:p>
            <a:r>
              <a:rPr lang="it-IT" sz="1400">
                <a:solidFill>
                  <a:srgbClr val="4C5966"/>
                </a:solidFill>
              </a:rPr>
              <a:t>Selezionando il dettaglio della richiesta è possibile prendere visione di tutti i dati della richiesta. Con il codice meccanografico si potrà ricercare la scuola nel sito del MIUR «</a:t>
            </a:r>
            <a:r>
              <a:rPr lang="it-IT" sz="1400">
                <a:solidFill>
                  <a:srgbClr val="4C5966"/>
                </a:solidFill>
                <a:hlinkClick r:id="rId3"/>
              </a:rPr>
              <a:t>Scuola in Chiaro</a:t>
            </a:r>
            <a:r>
              <a:rPr lang="it-IT" sz="1400">
                <a:solidFill>
                  <a:srgbClr val="4C5966"/>
                </a:solidFill>
              </a:rPr>
              <a:t>» e verificare la corrispondenza del nome e cognome del dirigente scolastico che ha avanzato la richiesta.</a:t>
            </a:r>
          </a:p>
          <a:p>
            <a:r>
              <a:rPr lang="it-IT" sz="1400">
                <a:solidFill>
                  <a:srgbClr val="4C5966"/>
                </a:solidFill>
              </a:rPr>
              <a:t>Clickando sul codice meccanografico si sarà indirizzati alla ricerca rapida di «</a:t>
            </a:r>
            <a:r>
              <a:rPr lang="it-IT" sz="1400">
                <a:solidFill>
                  <a:srgbClr val="4C5966"/>
                </a:solidFill>
                <a:hlinkClick r:id="rId3"/>
              </a:rPr>
              <a:t>Scuola in Chiaro</a:t>
            </a:r>
            <a:r>
              <a:rPr lang="it-IT" sz="1400">
                <a:solidFill>
                  <a:srgbClr val="4C5966"/>
                </a:solidFill>
              </a:rPr>
              <a:t>».</a:t>
            </a:r>
          </a:p>
        </p:txBody>
      </p:sp>
      <p:pic>
        <p:nvPicPr>
          <p:cNvPr id="27661" name="Picture 2" descr="D:\Desktop\screencapture-rasllh-intra-infocamere-it-bksc-istruttoria-richiestaAccreditamento-1494876759949.png"/>
          <p:cNvPicPr>
            <a:picLocks noChangeAspect="1" noChangeArrowheads="1"/>
          </p:cNvPicPr>
          <p:nvPr/>
        </p:nvPicPr>
        <p:blipFill>
          <a:blip r:embed="rId4"/>
          <a:srcRect/>
          <a:stretch>
            <a:fillRect/>
          </a:stretch>
        </p:blipFill>
        <p:spPr bwMode="auto">
          <a:xfrm>
            <a:off x="1870075" y="1514475"/>
            <a:ext cx="5414963"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D:\Desktop\Immagine.png"/>
          <p:cNvPicPr>
            <a:picLocks noChangeAspect="1" noChangeArrowheads="1"/>
          </p:cNvPicPr>
          <p:nvPr/>
        </p:nvPicPr>
        <p:blipFill>
          <a:blip r:embed="rId2"/>
          <a:srcRect/>
          <a:stretch>
            <a:fillRect/>
          </a:stretch>
        </p:blipFill>
        <p:spPr bwMode="auto">
          <a:xfrm>
            <a:off x="381000" y="1304925"/>
            <a:ext cx="8432800" cy="5553075"/>
          </a:xfrm>
          <a:prstGeom prst="rect">
            <a:avLst/>
          </a:prstGeom>
          <a:noFill/>
          <a:ln w="9525">
            <a:noFill/>
            <a:miter lim="800000"/>
            <a:headEnd/>
            <a:tailEnd/>
          </a:ln>
        </p:spPr>
      </p:pic>
      <p:sp>
        <p:nvSpPr>
          <p:cNvPr id="28674"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Servizio per abilitare le scuole 3/4</a:t>
            </a:r>
          </a:p>
        </p:txBody>
      </p:sp>
      <p:sp>
        <p:nvSpPr>
          <p:cNvPr id="28675"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8676"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E311F4-30FF-45F8-9874-B2074FCEF058}" type="slidenum">
              <a:rPr lang="it-IT" smtClean="0">
                <a:latin typeface="Arial" charset="0"/>
                <a:cs typeface="Arial" charset="0"/>
              </a:rPr>
              <a:pPr fontAlgn="base">
                <a:spcBef>
                  <a:spcPct val="0"/>
                </a:spcBef>
                <a:spcAft>
                  <a:spcPct val="0"/>
                </a:spcAft>
              </a:pPr>
              <a:t>18</a:t>
            </a:fld>
            <a:endParaRPr lang="it-IT" smtClean="0">
              <a:latin typeface="Arial" charset="0"/>
              <a:cs typeface="Arial" charset="0"/>
            </a:endParaRPr>
          </a:p>
        </p:txBody>
      </p:sp>
      <p:pic>
        <p:nvPicPr>
          <p:cNvPr id="28677" name="Immagine 6"/>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pic>
        <p:nvPicPr>
          <p:cNvPr id="28678" name="Immagine 8"/>
          <p:cNvPicPr>
            <a:picLocks noChangeAspect="1"/>
          </p:cNvPicPr>
          <p:nvPr/>
        </p:nvPicPr>
        <p:blipFill>
          <a:blip r:embed="rId3"/>
          <a:srcRect/>
          <a:stretch>
            <a:fillRect/>
          </a:stretch>
        </p:blipFill>
        <p:spPr bwMode="auto">
          <a:xfrm>
            <a:off x="0" y="88900"/>
            <a:ext cx="371475" cy="1706563"/>
          </a:xfrm>
          <a:prstGeom prst="rect">
            <a:avLst/>
          </a:prstGeom>
          <a:noFill/>
          <a:ln w="9525">
            <a:noFill/>
            <a:miter lim="800000"/>
            <a:headEnd/>
            <a:tailEnd/>
          </a:ln>
        </p:spPr>
      </p:pic>
      <p:pic>
        <p:nvPicPr>
          <p:cNvPr id="28679" name="Immagine 9"/>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pic>
        <p:nvPicPr>
          <p:cNvPr id="28680" name="Immagine 10"/>
          <p:cNvPicPr>
            <a:picLocks noChangeAspect="1"/>
          </p:cNvPicPr>
          <p:nvPr/>
        </p:nvPicPr>
        <p:blipFill>
          <a:blip r:embed="rId3"/>
          <a:srcRect/>
          <a:stretch>
            <a:fillRect/>
          </a:stretch>
        </p:blipFill>
        <p:spPr bwMode="auto">
          <a:xfrm>
            <a:off x="0" y="88900"/>
            <a:ext cx="371475" cy="1706563"/>
          </a:xfrm>
          <a:prstGeom prst="rect">
            <a:avLst/>
          </a:prstGeom>
          <a:noFill/>
          <a:ln w="9525">
            <a:noFill/>
            <a:miter lim="800000"/>
            <a:headEnd/>
            <a:tailEnd/>
          </a:ln>
        </p:spPr>
      </p:pic>
      <p:pic>
        <p:nvPicPr>
          <p:cNvPr id="28681" name="Immagine 11"/>
          <p:cNvPicPr>
            <a:picLocks noChangeAspect="1"/>
          </p:cNvPicPr>
          <p:nvPr/>
        </p:nvPicPr>
        <p:blipFill>
          <a:blip r:embed="rId3"/>
          <a:srcRect/>
          <a:stretch>
            <a:fillRect/>
          </a:stretch>
        </p:blipFill>
        <p:spPr bwMode="auto">
          <a:xfrm>
            <a:off x="0" y="80963"/>
            <a:ext cx="371475" cy="1706562"/>
          </a:xfrm>
          <a:prstGeom prst="rect">
            <a:avLst/>
          </a:prstGeom>
          <a:noFill/>
          <a:ln w="9525">
            <a:noFill/>
            <a:miter lim="800000"/>
            <a:headEnd/>
            <a:tailEnd/>
          </a:ln>
        </p:spPr>
      </p:pic>
      <p:pic>
        <p:nvPicPr>
          <p:cNvPr id="28682" name="Immagine 12"/>
          <p:cNvPicPr>
            <a:picLocks noChangeAspect="1"/>
          </p:cNvPicPr>
          <p:nvPr/>
        </p:nvPicPr>
        <p:blipFill>
          <a:blip r:embed="rId3"/>
          <a:srcRect/>
          <a:stretch>
            <a:fillRect/>
          </a:stretch>
        </p:blipFill>
        <p:spPr bwMode="auto">
          <a:xfrm>
            <a:off x="9525" y="80963"/>
            <a:ext cx="371475" cy="1706562"/>
          </a:xfrm>
          <a:prstGeom prst="rect">
            <a:avLst/>
          </a:prstGeom>
          <a:noFill/>
          <a:ln w="9525">
            <a:noFill/>
            <a:miter lim="800000"/>
            <a:headEnd/>
            <a:tailEnd/>
          </a:ln>
        </p:spPr>
      </p:pic>
      <p:pic>
        <p:nvPicPr>
          <p:cNvPr id="28683" name="Immagine 14"/>
          <p:cNvPicPr>
            <a:picLocks noChangeAspect="1"/>
          </p:cNvPicPr>
          <p:nvPr/>
        </p:nvPicPr>
        <p:blipFill>
          <a:blip r:embed="rId3"/>
          <a:srcRect/>
          <a:stretch>
            <a:fillRect/>
          </a:stretch>
        </p:blipFill>
        <p:spPr bwMode="auto">
          <a:xfrm>
            <a:off x="1588" y="61913"/>
            <a:ext cx="371475" cy="1706562"/>
          </a:xfrm>
          <a:prstGeom prst="rect">
            <a:avLst/>
          </a:prstGeom>
          <a:noFill/>
          <a:ln w="9525">
            <a:noFill/>
            <a:miter lim="800000"/>
            <a:headEnd/>
            <a:tailEnd/>
          </a:ln>
        </p:spPr>
      </p:pic>
      <p:pic>
        <p:nvPicPr>
          <p:cNvPr id="28684" name="Immagine 16"/>
          <p:cNvPicPr>
            <a:picLocks noChangeAspect="1"/>
          </p:cNvPicPr>
          <p:nvPr/>
        </p:nvPicPr>
        <p:blipFill>
          <a:blip r:embed="rId3"/>
          <a:srcRect/>
          <a:stretch>
            <a:fillRect/>
          </a:stretch>
        </p:blipFill>
        <p:spPr bwMode="auto">
          <a:xfrm>
            <a:off x="9525" y="79375"/>
            <a:ext cx="371475" cy="1706563"/>
          </a:xfrm>
          <a:prstGeom prst="rect">
            <a:avLst/>
          </a:prstGeom>
          <a:noFill/>
          <a:ln w="9525">
            <a:noFill/>
            <a:miter lim="800000"/>
            <a:headEnd/>
            <a:tailEnd/>
          </a:ln>
        </p:spPr>
      </p:pic>
      <p:sp>
        <p:nvSpPr>
          <p:cNvPr id="28685" name="CasellaDiTesto 18"/>
          <p:cNvSpPr txBox="1">
            <a:spLocks noChangeArrowheads="1"/>
          </p:cNvSpPr>
          <p:nvPr/>
        </p:nvSpPr>
        <p:spPr bwMode="auto">
          <a:xfrm>
            <a:off x="468313" y="688975"/>
            <a:ext cx="8580437" cy="739775"/>
          </a:xfrm>
          <a:prstGeom prst="rect">
            <a:avLst/>
          </a:prstGeom>
          <a:noFill/>
          <a:ln w="9525">
            <a:noFill/>
            <a:miter lim="800000"/>
            <a:headEnd/>
            <a:tailEnd/>
          </a:ln>
        </p:spPr>
        <p:txBody>
          <a:bodyPr>
            <a:spAutoFit/>
          </a:bodyPr>
          <a:lstStyle/>
          <a:p>
            <a:r>
              <a:rPr lang="it-IT" sz="1400">
                <a:solidFill>
                  <a:srgbClr val="4C5966"/>
                </a:solidFill>
              </a:rPr>
              <a:t>In caso di esito positivo delle verifiche, per abilitare il dirigente scolastico e gli eventuali delegati indicati nella richiesta è necessario selezionare il bottone Accetta; in caso di esito negativo selezionare il bottone Rifiuta.</a:t>
            </a:r>
          </a:p>
        </p:txBody>
      </p:sp>
      <p:sp>
        <p:nvSpPr>
          <p:cNvPr id="18" name="Freccia a destra 17"/>
          <p:cNvSpPr/>
          <p:nvPr/>
        </p:nvSpPr>
        <p:spPr>
          <a:xfrm rot="938708">
            <a:off x="3316288" y="6151563"/>
            <a:ext cx="577850" cy="4095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olo 6"/>
          <p:cNvSpPr>
            <a:spLocks noGrp="1"/>
          </p:cNvSpPr>
          <p:nvPr>
            <p:ph type="ctrTitle"/>
          </p:nvPr>
        </p:nvSpPr>
        <p:spPr>
          <a:xfrm>
            <a:off x="1439863" y="1852613"/>
            <a:ext cx="6103937" cy="1111250"/>
          </a:xfrm>
        </p:spPr>
        <p:txBody>
          <a:bodyPr/>
          <a:lstStyle/>
          <a:p>
            <a:pPr algn="ctr" eaLnBrk="1" hangingPunct="1">
              <a:lnSpc>
                <a:spcPts val="3563"/>
              </a:lnSpc>
            </a:pPr>
            <a:r>
              <a:rPr lang="it-IT" smtClean="0">
                <a:latin typeface="Arial" charset="0"/>
                <a:cs typeface="Arial" charset="0"/>
              </a:rPr>
              <a:t>Scuola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Servizio per abilitare le scuole 4/4</a:t>
            </a:r>
          </a:p>
        </p:txBody>
      </p:sp>
      <p:sp>
        <p:nvSpPr>
          <p:cNvPr id="29698"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29699"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08A358-FF98-4BAD-937E-628747BA5BDE}" type="slidenum">
              <a:rPr lang="it-IT" smtClean="0">
                <a:latin typeface="Arial" charset="0"/>
                <a:cs typeface="Arial" charset="0"/>
              </a:rPr>
              <a:pPr fontAlgn="base">
                <a:spcBef>
                  <a:spcPct val="0"/>
                </a:spcBef>
                <a:spcAft>
                  <a:spcPct val="0"/>
                </a:spcAft>
              </a:pPr>
              <a:t>19</a:t>
            </a:fld>
            <a:endParaRPr lang="it-IT" smtClean="0">
              <a:latin typeface="Arial" charset="0"/>
              <a:cs typeface="Arial" charset="0"/>
            </a:endParaRPr>
          </a:p>
        </p:txBody>
      </p:sp>
      <p:pic>
        <p:nvPicPr>
          <p:cNvPr id="29700"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9701"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9702" name="Immagine 9"/>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29703" name="Immagine 10"/>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29704" name="Immagine 11"/>
          <p:cNvPicPr>
            <a:picLocks noChangeAspect="1"/>
          </p:cNvPicPr>
          <p:nvPr/>
        </p:nvPicPr>
        <p:blipFill>
          <a:blip r:embed="rId2"/>
          <a:srcRect/>
          <a:stretch>
            <a:fillRect/>
          </a:stretch>
        </p:blipFill>
        <p:spPr bwMode="auto">
          <a:xfrm>
            <a:off x="0" y="80963"/>
            <a:ext cx="371475" cy="1706562"/>
          </a:xfrm>
          <a:prstGeom prst="rect">
            <a:avLst/>
          </a:prstGeom>
          <a:noFill/>
          <a:ln w="9525">
            <a:noFill/>
            <a:miter lim="800000"/>
            <a:headEnd/>
            <a:tailEnd/>
          </a:ln>
        </p:spPr>
      </p:pic>
      <p:pic>
        <p:nvPicPr>
          <p:cNvPr id="29705" name="Immagine 15"/>
          <p:cNvPicPr>
            <a:picLocks noChangeAspect="1"/>
          </p:cNvPicPr>
          <p:nvPr/>
        </p:nvPicPr>
        <p:blipFill>
          <a:blip r:embed="rId2"/>
          <a:srcRect/>
          <a:stretch>
            <a:fillRect/>
          </a:stretch>
        </p:blipFill>
        <p:spPr bwMode="auto">
          <a:xfrm>
            <a:off x="0" y="69850"/>
            <a:ext cx="371475" cy="1706563"/>
          </a:xfrm>
          <a:prstGeom prst="rect">
            <a:avLst/>
          </a:prstGeom>
          <a:noFill/>
          <a:ln w="9525">
            <a:noFill/>
            <a:miter lim="800000"/>
            <a:headEnd/>
            <a:tailEnd/>
          </a:ln>
        </p:spPr>
      </p:pic>
      <p:sp>
        <p:nvSpPr>
          <p:cNvPr id="29706" name="CasellaDiTesto 17"/>
          <p:cNvSpPr txBox="1">
            <a:spLocks noChangeArrowheads="1"/>
          </p:cNvSpPr>
          <p:nvPr/>
        </p:nvSpPr>
        <p:spPr bwMode="auto">
          <a:xfrm>
            <a:off x="468313" y="571500"/>
            <a:ext cx="8580437" cy="1168400"/>
          </a:xfrm>
          <a:prstGeom prst="rect">
            <a:avLst/>
          </a:prstGeom>
          <a:noFill/>
          <a:ln w="9525">
            <a:noFill/>
            <a:miter lim="800000"/>
            <a:headEnd/>
            <a:tailEnd/>
          </a:ln>
        </p:spPr>
        <p:txBody>
          <a:bodyPr>
            <a:spAutoFit/>
          </a:bodyPr>
          <a:lstStyle/>
          <a:p>
            <a:r>
              <a:rPr lang="it-IT" sz="1400">
                <a:solidFill>
                  <a:srgbClr val="4C5966"/>
                </a:solidFill>
              </a:rPr>
              <a:t>Con l’accettazione della richiesta, il dirigente scolastico e gli eventuali delegati saranno abilitati all’accesso tramite SPID o CNS ai servizi del RASL. All’indirizzo email o PEC, indicato nella richiesta di abilitazione dalla scuola, sarà notificata l’accettazione o rifiuto della richiesta.</a:t>
            </a:r>
          </a:p>
          <a:p>
            <a:r>
              <a:rPr lang="it-IT" sz="1400">
                <a:solidFill>
                  <a:srgbClr val="4C5966"/>
                </a:solidFill>
              </a:rPr>
              <a:t>In caso di inserimento o rimozione di nuovi delegati, il dirigente scolastico dovrà compilare una nuova richiesta che riporti integralmente tutti i delegati per la scuola.</a:t>
            </a:r>
          </a:p>
        </p:txBody>
      </p:sp>
      <p:pic>
        <p:nvPicPr>
          <p:cNvPr id="29707" name="Picture 2"/>
          <p:cNvPicPr>
            <a:picLocks noChangeAspect="1" noChangeArrowheads="1"/>
          </p:cNvPicPr>
          <p:nvPr/>
        </p:nvPicPr>
        <p:blipFill>
          <a:blip r:embed="rId3"/>
          <a:srcRect/>
          <a:stretch>
            <a:fillRect/>
          </a:stretch>
        </p:blipFill>
        <p:spPr bwMode="auto">
          <a:xfrm>
            <a:off x="-44450" y="1743075"/>
            <a:ext cx="9093200"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6"/>
          <p:cNvSpPr>
            <a:spLocks noGrp="1"/>
          </p:cNvSpPr>
          <p:nvPr>
            <p:ph type="ctrTitle"/>
          </p:nvPr>
        </p:nvSpPr>
        <p:spPr>
          <a:xfrm>
            <a:off x="1439863" y="1852613"/>
            <a:ext cx="6103937" cy="1111250"/>
          </a:xfrm>
        </p:spPr>
        <p:txBody>
          <a:bodyPr/>
          <a:lstStyle/>
          <a:p>
            <a:pPr algn="ctr" eaLnBrk="1" hangingPunct="1">
              <a:lnSpc>
                <a:spcPts val="3563"/>
              </a:lnSpc>
            </a:pPr>
            <a:r>
              <a:rPr lang="it-IT" smtClean="0">
                <a:latin typeface="Arial" charset="0"/>
                <a:cs typeface="Arial" charset="0"/>
              </a:rPr>
              <a:t>Impresa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352425" y="1603375"/>
            <a:ext cx="8450263" cy="4752975"/>
          </a:xfrm>
          <a:prstGeom prst="rect">
            <a:avLst/>
          </a:prstGeom>
          <a:noFill/>
          <a:ln w="9525">
            <a:noFill/>
            <a:miter lim="800000"/>
            <a:headEnd/>
            <a:tailEnd/>
          </a:ln>
        </p:spPr>
      </p:pic>
      <p:sp>
        <p:nvSpPr>
          <p:cNvPr id="31746"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Pagina di Login</a:t>
            </a:r>
          </a:p>
        </p:txBody>
      </p:sp>
      <p:sp>
        <p:nvSpPr>
          <p:cNvPr id="31747"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31748"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D06A82-FCA8-406A-A55F-E3476FEC2D46}" type="slidenum">
              <a:rPr lang="it-IT" smtClean="0">
                <a:latin typeface="Arial" charset="0"/>
                <a:cs typeface="Arial" charset="0"/>
              </a:rPr>
              <a:pPr fontAlgn="base">
                <a:spcBef>
                  <a:spcPct val="0"/>
                </a:spcBef>
                <a:spcAft>
                  <a:spcPct val="0"/>
                </a:spcAft>
              </a:pPr>
              <a:t>21</a:t>
            </a:fld>
            <a:endParaRPr lang="it-IT" smtClean="0">
              <a:latin typeface="Arial" charset="0"/>
              <a:cs typeface="Arial" charset="0"/>
            </a:endParaRPr>
          </a:p>
        </p:txBody>
      </p:sp>
      <p:pic>
        <p:nvPicPr>
          <p:cNvPr id="31749" name="Immagine 6"/>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sp>
        <p:nvSpPr>
          <p:cNvPr id="8" name="Freccia a destra 7"/>
          <p:cNvSpPr/>
          <p:nvPr/>
        </p:nvSpPr>
        <p:spPr>
          <a:xfrm rot="8945302">
            <a:off x="7461250" y="3873500"/>
            <a:ext cx="514350" cy="3333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1751" name="CasellaDiTesto 8"/>
          <p:cNvSpPr txBox="1">
            <a:spLocks noChangeArrowheads="1"/>
          </p:cNvSpPr>
          <p:nvPr/>
        </p:nvSpPr>
        <p:spPr bwMode="auto">
          <a:xfrm>
            <a:off x="468313" y="696913"/>
            <a:ext cx="8461375" cy="523875"/>
          </a:xfrm>
          <a:prstGeom prst="rect">
            <a:avLst/>
          </a:prstGeom>
          <a:noFill/>
          <a:ln w="9525">
            <a:noFill/>
            <a:miter lim="800000"/>
            <a:headEnd/>
            <a:tailEnd/>
          </a:ln>
        </p:spPr>
        <p:txBody>
          <a:bodyPr>
            <a:spAutoFit/>
          </a:bodyPr>
          <a:lstStyle/>
          <a:p>
            <a:r>
              <a:rPr lang="it-IT" sz="1400">
                <a:solidFill>
                  <a:srgbClr val="4C5966"/>
                </a:solidFill>
              </a:rPr>
              <a:t>Accedendo alla nuova sezione «Strumenti per scuole ed imprese» il legale rappresentante di impresa o ente privato eseguendo il login con SPID o CNS potrà utilizzare le funzioni di delega.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285750" y="1558925"/>
            <a:ext cx="8613775" cy="4845050"/>
          </a:xfrm>
          <a:prstGeom prst="rect">
            <a:avLst/>
          </a:prstGeom>
          <a:noFill/>
          <a:ln w="9525">
            <a:noFill/>
            <a:miter lim="800000"/>
            <a:headEnd/>
            <a:tailEnd/>
          </a:ln>
        </p:spPr>
      </p:pic>
      <p:sp>
        <p:nvSpPr>
          <p:cNvPr id="32770"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Lista imprese del legale rappresentante</a:t>
            </a:r>
          </a:p>
        </p:txBody>
      </p:sp>
      <p:sp>
        <p:nvSpPr>
          <p:cNvPr id="32771"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CF5969-E830-4ACD-8EE1-572B6CE6D8A4}" type="slidenum">
              <a:rPr lang="it-IT" smtClean="0">
                <a:latin typeface="Arial" charset="0"/>
                <a:cs typeface="Arial" charset="0"/>
              </a:rPr>
              <a:pPr fontAlgn="base">
                <a:spcBef>
                  <a:spcPct val="0"/>
                </a:spcBef>
                <a:spcAft>
                  <a:spcPct val="0"/>
                </a:spcAft>
              </a:pPr>
              <a:t>22</a:t>
            </a:fld>
            <a:endParaRPr lang="it-IT" smtClean="0">
              <a:latin typeface="Arial" charset="0"/>
              <a:cs typeface="Arial" charset="0"/>
            </a:endParaRPr>
          </a:p>
        </p:txBody>
      </p:sp>
      <p:pic>
        <p:nvPicPr>
          <p:cNvPr id="32772" name="Immagine 6"/>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sp>
        <p:nvSpPr>
          <p:cNvPr id="32773" name="CasellaDiTesto 8"/>
          <p:cNvSpPr txBox="1">
            <a:spLocks noChangeArrowheads="1"/>
          </p:cNvSpPr>
          <p:nvPr/>
        </p:nvSpPr>
        <p:spPr bwMode="auto">
          <a:xfrm>
            <a:off x="468313" y="696913"/>
            <a:ext cx="8461375" cy="523875"/>
          </a:xfrm>
          <a:prstGeom prst="rect">
            <a:avLst/>
          </a:prstGeom>
          <a:noFill/>
          <a:ln w="9525">
            <a:noFill/>
            <a:miter lim="800000"/>
            <a:headEnd/>
            <a:tailEnd/>
          </a:ln>
        </p:spPr>
        <p:txBody>
          <a:bodyPr>
            <a:spAutoFit/>
          </a:bodyPr>
          <a:lstStyle/>
          <a:p>
            <a:r>
              <a:rPr lang="it-IT" sz="1400">
                <a:solidFill>
                  <a:srgbClr val="4C5966"/>
                </a:solidFill>
              </a:rPr>
              <a:t>A seguito del login del legale rappresentante di impresa sarà inoltre visualizzato l’elenco di tutte le imprese di cui ha la rappresentanza e lo stato di iscrizione nel RASL. </a:t>
            </a:r>
          </a:p>
        </p:txBody>
      </p:sp>
      <p:sp>
        <p:nvSpPr>
          <p:cNvPr id="8" name="Freccia a destra 7"/>
          <p:cNvSpPr/>
          <p:nvPr/>
        </p:nvSpPr>
        <p:spPr>
          <a:xfrm rot="20852191">
            <a:off x="1398588" y="5372100"/>
            <a:ext cx="514350" cy="3333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Accesso alle funzioni del legale rappresentante </a:t>
            </a:r>
          </a:p>
        </p:txBody>
      </p:sp>
      <p:sp>
        <p:nvSpPr>
          <p:cNvPr id="33794"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699277-82E6-423F-ABAC-476C8956D065}" type="slidenum">
              <a:rPr lang="it-IT" smtClean="0">
                <a:latin typeface="Arial" charset="0"/>
                <a:cs typeface="Arial" charset="0"/>
              </a:rPr>
              <a:pPr fontAlgn="base">
                <a:spcBef>
                  <a:spcPct val="0"/>
                </a:spcBef>
                <a:spcAft>
                  <a:spcPct val="0"/>
                </a:spcAft>
              </a:pPr>
              <a:t>23</a:t>
            </a:fld>
            <a:endParaRPr lang="it-IT" smtClean="0">
              <a:latin typeface="Arial" charset="0"/>
              <a:cs typeface="Arial" charset="0"/>
            </a:endParaRPr>
          </a:p>
        </p:txBody>
      </p:sp>
      <p:pic>
        <p:nvPicPr>
          <p:cNvPr id="33795"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sp>
        <p:nvSpPr>
          <p:cNvPr id="9" name="CasellaDiTesto 8"/>
          <p:cNvSpPr txBox="1"/>
          <p:nvPr/>
        </p:nvSpPr>
        <p:spPr>
          <a:xfrm>
            <a:off x="468313" y="696913"/>
            <a:ext cx="8461375" cy="1384300"/>
          </a:xfrm>
          <a:prstGeom prst="rect">
            <a:avLst/>
          </a:prstGeom>
          <a:noFill/>
        </p:spPr>
        <p:txBody>
          <a:bodyPr>
            <a:spAutoFit/>
          </a:bodyPr>
          <a:lstStyle/>
          <a:p>
            <a:pPr fontAlgn="auto">
              <a:spcBef>
                <a:spcPts val="0"/>
              </a:spcBef>
              <a:spcAft>
                <a:spcPts val="0"/>
              </a:spcAft>
              <a:defRPr/>
            </a:pPr>
            <a:r>
              <a:rPr lang="it-IT" sz="1400" dirty="0" err="1">
                <a:solidFill>
                  <a:srgbClr val="4C5966"/>
                </a:solidFill>
                <a:latin typeface="+mn-lt"/>
                <a:cs typeface="+mn-cs"/>
              </a:rPr>
              <a:t>Clickando</a:t>
            </a:r>
            <a:r>
              <a:rPr lang="it-IT" sz="1400" dirty="0">
                <a:solidFill>
                  <a:srgbClr val="4C5966"/>
                </a:solidFill>
                <a:latin typeface="+mn-lt"/>
                <a:cs typeface="+mn-cs"/>
              </a:rPr>
              <a:t> dalla lista sulla denominazione dell’impresa si atterra sulla pagina che permette di utilizzare </a:t>
            </a:r>
          </a:p>
          <a:p>
            <a:pPr marL="285750" indent="-285750" fontAlgn="auto">
              <a:spcBef>
                <a:spcPts val="0"/>
              </a:spcBef>
              <a:spcAft>
                <a:spcPts val="0"/>
              </a:spcAft>
              <a:buFont typeface="Arial" pitchFamily="34" charset="0"/>
              <a:buChar char="•"/>
              <a:defRPr/>
            </a:pPr>
            <a:r>
              <a:rPr lang="it-IT" sz="1400" dirty="0">
                <a:solidFill>
                  <a:srgbClr val="4C5966"/>
                </a:solidFill>
                <a:latin typeface="+mn-lt"/>
                <a:cs typeface="+mn-cs"/>
              </a:rPr>
              <a:t>la funzione di delega all’iscrizione/aggiornamento dell’impresa (se l’impresa è già stata iscritta al RASL);</a:t>
            </a:r>
          </a:p>
          <a:p>
            <a:pPr marL="285750" indent="-285750" fontAlgn="auto">
              <a:spcBef>
                <a:spcPts val="0"/>
              </a:spcBef>
              <a:spcAft>
                <a:spcPts val="0"/>
              </a:spcAft>
              <a:buFont typeface="Arial" pitchFamily="34" charset="0"/>
              <a:buChar char="•"/>
              <a:defRPr/>
            </a:pPr>
            <a:r>
              <a:rPr lang="it-IT" sz="1400" dirty="0">
                <a:solidFill>
                  <a:srgbClr val="4C5966"/>
                </a:solidFill>
                <a:latin typeface="+mn-lt"/>
                <a:cs typeface="+mn-cs"/>
              </a:rPr>
              <a:t>la funzione di iscrizione/aggiornamento dell’impresa; la pubblicazione delle informazioni iscritte o aggiornate sull’impresa richiederà  la firma digitale del legale rappresentante (o eventuale delegato se l’impresa è già stata iscritta) o conferma tramite PEC dell’impresa.</a:t>
            </a:r>
          </a:p>
        </p:txBody>
      </p:sp>
      <p:pic>
        <p:nvPicPr>
          <p:cNvPr id="33797" name="Picture 3" descr="D:\Desktop\Immagine1.png"/>
          <p:cNvPicPr>
            <a:picLocks noChangeAspect="1" noChangeArrowheads="1"/>
          </p:cNvPicPr>
          <p:nvPr/>
        </p:nvPicPr>
        <p:blipFill>
          <a:blip r:embed="rId3"/>
          <a:srcRect/>
          <a:stretch>
            <a:fillRect/>
          </a:stretch>
        </p:blipFill>
        <p:spPr bwMode="auto">
          <a:xfrm>
            <a:off x="508000" y="1924050"/>
            <a:ext cx="8139113" cy="473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Nuova HomePage</a:t>
            </a:r>
          </a:p>
        </p:txBody>
      </p:sp>
      <p:sp>
        <p:nvSpPr>
          <p:cNvPr id="12291"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12292"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F8B26C-83F5-4947-ADBC-7DBA88D2CBB7}" type="slidenum">
              <a:rPr lang="it-IT" smtClean="0">
                <a:latin typeface="Arial" charset="0"/>
                <a:cs typeface="Arial" charset="0"/>
              </a:rPr>
              <a:pPr fontAlgn="base">
                <a:spcBef>
                  <a:spcPct val="0"/>
                </a:spcBef>
                <a:spcAft>
                  <a:spcPct val="0"/>
                </a:spcAft>
              </a:pPr>
              <a:t>2</a:t>
            </a:fld>
            <a:endParaRPr lang="it-IT" smtClean="0">
              <a:latin typeface="Arial" charset="0"/>
              <a:cs typeface="Arial" charset="0"/>
            </a:endParaRPr>
          </a:p>
        </p:txBody>
      </p:sp>
      <p:pic>
        <p:nvPicPr>
          <p:cNvPr id="12293" name="Immagine 10"/>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sp>
        <p:nvSpPr>
          <p:cNvPr id="12295" name="CasellaDiTesto 8"/>
          <p:cNvSpPr txBox="1">
            <a:spLocks noChangeArrowheads="1"/>
          </p:cNvSpPr>
          <p:nvPr/>
        </p:nvSpPr>
        <p:spPr bwMode="auto">
          <a:xfrm>
            <a:off x="468313" y="577850"/>
            <a:ext cx="8521700" cy="523875"/>
          </a:xfrm>
          <a:prstGeom prst="rect">
            <a:avLst/>
          </a:prstGeom>
          <a:noFill/>
          <a:ln w="9525">
            <a:noFill/>
            <a:miter lim="800000"/>
            <a:headEnd/>
            <a:tailEnd/>
          </a:ln>
        </p:spPr>
        <p:txBody>
          <a:bodyPr>
            <a:spAutoFit/>
          </a:bodyPr>
          <a:lstStyle/>
          <a:p>
            <a:r>
              <a:rPr lang="it-IT" sz="1400">
                <a:solidFill>
                  <a:srgbClr val="4C5966"/>
                </a:solidFill>
              </a:rPr>
              <a:t>La homepage del RASL è modificata per dare evidenza della nuova sezione «Strumenti per scuole ed imprese» accessibile anche tramite il link «Area riservata». </a:t>
            </a:r>
          </a:p>
        </p:txBody>
      </p:sp>
      <p:grpSp>
        <p:nvGrpSpPr>
          <p:cNvPr id="12298" name="Group 10"/>
          <p:cNvGrpSpPr>
            <a:grpSpLocks/>
          </p:cNvGrpSpPr>
          <p:nvPr/>
        </p:nvGrpSpPr>
        <p:grpSpPr bwMode="auto">
          <a:xfrm>
            <a:off x="468313" y="1236663"/>
            <a:ext cx="8482012" cy="4732337"/>
            <a:chOff x="-105" y="764"/>
            <a:chExt cx="6168" cy="3470"/>
          </a:xfrm>
        </p:grpSpPr>
        <p:pic>
          <p:nvPicPr>
            <p:cNvPr id="12289" name="Picture 3"/>
            <p:cNvPicPr>
              <a:picLocks noChangeAspect="1" noChangeArrowheads="1"/>
            </p:cNvPicPr>
            <p:nvPr/>
          </p:nvPicPr>
          <p:blipFill>
            <a:blip r:embed="rId3"/>
            <a:srcRect/>
            <a:stretch>
              <a:fillRect/>
            </a:stretch>
          </p:blipFill>
          <p:spPr bwMode="auto">
            <a:xfrm>
              <a:off x="-105" y="764"/>
              <a:ext cx="6168" cy="3470"/>
            </a:xfrm>
            <a:prstGeom prst="rect">
              <a:avLst/>
            </a:prstGeom>
            <a:noFill/>
            <a:ln w="9525">
              <a:noFill/>
              <a:miter lim="800000"/>
              <a:headEnd/>
              <a:tailEnd/>
            </a:ln>
          </p:spPr>
        </p:pic>
        <p:sp>
          <p:nvSpPr>
            <p:cNvPr id="8" name="Freccia a destra 7"/>
            <p:cNvSpPr>
              <a:spLocks noChangeArrowheads="1"/>
            </p:cNvSpPr>
            <p:nvPr/>
          </p:nvSpPr>
          <p:spPr bwMode="auto">
            <a:xfrm rot="8945302">
              <a:off x="4724" y="1578"/>
              <a:ext cx="324" cy="210"/>
            </a:xfrm>
            <a:prstGeom prst="rightArrow">
              <a:avLst>
                <a:gd name="adj1" fmla="val 50000"/>
                <a:gd name="adj2" fmla="val 50000"/>
              </a:avLst>
            </a:prstGeom>
            <a:gradFill rotWithShape="1">
              <a:gsLst>
                <a:gs pos="0">
                  <a:srgbClr val="3F80CD"/>
                </a:gs>
                <a:gs pos="100000">
                  <a:srgbClr val="9BC1FF"/>
                </a:gs>
              </a:gsLst>
              <a:lin ang="16200000"/>
            </a:gradFill>
            <a:ln w="9525" algn="ctr">
              <a:solidFill>
                <a:srgbClr val="4A7EBB"/>
              </a:solidFill>
              <a:miter lim="800000"/>
              <a:headEnd/>
              <a:tailEnd/>
            </a:ln>
            <a:effectLst>
              <a:outerShdw dist="23000" dir="5400000" rotWithShape="0">
                <a:srgbClr val="000000">
                  <a:alpha val="34999"/>
                </a:srgbClr>
              </a:outerShdw>
            </a:effectLst>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sp>
          <p:nvSpPr>
            <p:cNvPr id="12" name="Freccia a destra 11"/>
            <p:cNvSpPr>
              <a:spLocks noChangeArrowheads="1"/>
            </p:cNvSpPr>
            <p:nvPr/>
          </p:nvSpPr>
          <p:spPr bwMode="auto">
            <a:xfrm rot="-8494902">
              <a:off x="4076" y="930"/>
              <a:ext cx="324" cy="210"/>
            </a:xfrm>
            <a:prstGeom prst="rightArrow">
              <a:avLst>
                <a:gd name="adj1" fmla="val 50000"/>
                <a:gd name="adj2" fmla="val 50000"/>
              </a:avLst>
            </a:prstGeom>
            <a:gradFill rotWithShape="1">
              <a:gsLst>
                <a:gs pos="0">
                  <a:srgbClr val="3F80CD"/>
                </a:gs>
                <a:gs pos="100000">
                  <a:srgbClr val="9BC1FF"/>
                </a:gs>
              </a:gsLst>
              <a:lin ang="16200000"/>
            </a:gradFill>
            <a:ln w="9525" algn="ctr">
              <a:solidFill>
                <a:srgbClr val="4A7EBB"/>
              </a:solidFill>
              <a:miter lim="800000"/>
              <a:headEnd/>
              <a:tailEnd/>
            </a:ln>
            <a:effectLst>
              <a:outerShdw dist="23000" dir="5400000" rotWithShape="0">
                <a:srgbClr val="000000">
                  <a:alpha val="34999"/>
                </a:srgbClr>
              </a:outerShdw>
            </a:effectLst>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Pagina di accesso all’area riservata</a:t>
            </a:r>
          </a:p>
        </p:txBody>
      </p:sp>
      <p:sp>
        <p:nvSpPr>
          <p:cNvPr id="13315"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13316"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E481FA-CB29-4B06-8FBA-795AEDF3774B}" type="slidenum">
              <a:rPr lang="it-IT" smtClean="0">
                <a:latin typeface="Arial" charset="0"/>
                <a:cs typeface="Arial" charset="0"/>
              </a:rPr>
              <a:pPr fontAlgn="base">
                <a:spcBef>
                  <a:spcPct val="0"/>
                </a:spcBef>
                <a:spcAft>
                  <a:spcPct val="0"/>
                </a:spcAft>
              </a:pPr>
              <a:t>3</a:t>
            </a:fld>
            <a:endParaRPr lang="it-IT" smtClean="0">
              <a:latin typeface="Arial" charset="0"/>
              <a:cs typeface="Arial" charset="0"/>
            </a:endParaRPr>
          </a:p>
        </p:txBody>
      </p:sp>
      <p:pic>
        <p:nvPicPr>
          <p:cNvPr id="13317"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sp>
        <p:nvSpPr>
          <p:cNvPr id="13319" name="CasellaDiTesto 8"/>
          <p:cNvSpPr txBox="1">
            <a:spLocks noChangeArrowheads="1"/>
          </p:cNvSpPr>
          <p:nvPr/>
        </p:nvSpPr>
        <p:spPr bwMode="auto">
          <a:xfrm>
            <a:off x="468313" y="539750"/>
            <a:ext cx="8545512" cy="738188"/>
          </a:xfrm>
          <a:prstGeom prst="rect">
            <a:avLst/>
          </a:prstGeom>
          <a:noFill/>
          <a:ln w="9525">
            <a:noFill/>
            <a:miter lim="800000"/>
            <a:headEnd/>
            <a:tailEnd/>
          </a:ln>
        </p:spPr>
        <p:txBody>
          <a:bodyPr>
            <a:spAutoFit/>
          </a:bodyPr>
          <a:lstStyle/>
          <a:p>
            <a:r>
              <a:rPr lang="it-IT" sz="1400">
                <a:solidFill>
                  <a:srgbClr val="4C5966"/>
                </a:solidFill>
              </a:rPr>
              <a:t>Accedendo alla nuova sezione sarà possibile eseguire il login con SPID o CNS, per  registrare la scuola.</a:t>
            </a:r>
          </a:p>
          <a:p>
            <a:r>
              <a:rPr lang="it-IT" sz="1400">
                <a:solidFill>
                  <a:srgbClr val="4C5966"/>
                </a:solidFill>
              </a:rPr>
              <a:t>L’accesso può farlo chiunque soggetto dotato di SPID o CNS, successivamente si verifica il ruolo (dirigente scolastico, delegato del dirigente scolastico).</a:t>
            </a:r>
          </a:p>
        </p:txBody>
      </p:sp>
      <p:grpSp>
        <p:nvGrpSpPr>
          <p:cNvPr id="13329" name="Group 17"/>
          <p:cNvGrpSpPr>
            <a:grpSpLocks/>
          </p:cNvGrpSpPr>
          <p:nvPr/>
        </p:nvGrpSpPr>
        <p:grpSpPr bwMode="auto">
          <a:xfrm>
            <a:off x="457200" y="1362075"/>
            <a:ext cx="8570913" cy="5241925"/>
            <a:chOff x="-134" y="787"/>
            <a:chExt cx="6281" cy="3533"/>
          </a:xfrm>
        </p:grpSpPr>
        <p:pic>
          <p:nvPicPr>
            <p:cNvPr id="13326" name="Picture 2"/>
            <p:cNvPicPr>
              <a:picLocks noChangeAspect="1" noChangeArrowheads="1"/>
            </p:cNvPicPr>
            <p:nvPr/>
          </p:nvPicPr>
          <p:blipFill>
            <a:blip r:embed="rId3"/>
            <a:srcRect/>
            <a:stretch>
              <a:fillRect/>
            </a:stretch>
          </p:blipFill>
          <p:spPr bwMode="auto">
            <a:xfrm>
              <a:off x="-134" y="787"/>
              <a:ext cx="6281" cy="3533"/>
            </a:xfrm>
            <a:prstGeom prst="rect">
              <a:avLst/>
            </a:prstGeom>
            <a:noFill/>
            <a:ln w="9525">
              <a:noFill/>
              <a:miter lim="800000"/>
              <a:headEnd/>
              <a:tailEnd/>
            </a:ln>
          </p:spPr>
        </p:pic>
        <p:sp>
          <p:nvSpPr>
            <p:cNvPr id="8" name="Freccia a destra 7"/>
            <p:cNvSpPr>
              <a:spLocks noChangeArrowheads="1"/>
            </p:cNvSpPr>
            <p:nvPr/>
          </p:nvSpPr>
          <p:spPr bwMode="auto">
            <a:xfrm rot="8945302">
              <a:off x="4700" y="2375"/>
              <a:ext cx="324" cy="210"/>
            </a:xfrm>
            <a:prstGeom prst="rightArrow">
              <a:avLst>
                <a:gd name="adj1" fmla="val 50000"/>
                <a:gd name="adj2" fmla="val 50000"/>
              </a:avLst>
            </a:prstGeom>
            <a:gradFill rotWithShape="1">
              <a:gsLst>
                <a:gs pos="0">
                  <a:srgbClr val="3F80CD"/>
                </a:gs>
                <a:gs pos="100000">
                  <a:srgbClr val="9BC1FF"/>
                </a:gs>
              </a:gsLst>
              <a:lin ang="16200000"/>
            </a:gradFill>
            <a:ln w="9525" algn="ctr">
              <a:solidFill>
                <a:srgbClr val="4A7EBB"/>
              </a:solidFill>
              <a:miter lim="800000"/>
              <a:headEnd/>
              <a:tailEnd/>
            </a:ln>
            <a:effectLst>
              <a:outerShdw dist="23000" dir="5400000" rotWithShape="0">
                <a:srgbClr val="000000">
                  <a:alpha val="34999"/>
                </a:srgbClr>
              </a:outerShdw>
            </a:effectLst>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sp>
          <p:nvSpPr>
            <p:cNvPr id="10" name="Freccia a destra 9"/>
            <p:cNvSpPr/>
            <p:nvPr/>
          </p:nvSpPr>
          <p:spPr>
            <a:xfrm rot="21231358">
              <a:off x="1490" y="2201"/>
              <a:ext cx="323" cy="21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sp>
        <p:nvSpPr>
          <p:cNvPr id="14338"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Profilo e contatto email utente acceduto con SPID/CNS</a:t>
            </a:r>
          </a:p>
        </p:txBody>
      </p:sp>
      <p:sp>
        <p:nvSpPr>
          <p:cNvPr id="14339"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EA66BA-4BC6-45C8-AD72-395367EAB4C4}" type="slidenum">
              <a:rPr lang="it-IT" smtClean="0">
                <a:latin typeface="Arial" charset="0"/>
                <a:cs typeface="Arial" charset="0"/>
              </a:rPr>
              <a:pPr fontAlgn="base">
                <a:spcBef>
                  <a:spcPct val="0"/>
                </a:spcBef>
                <a:spcAft>
                  <a:spcPct val="0"/>
                </a:spcAft>
              </a:pPr>
              <a:t>4</a:t>
            </a:fld>
            <a:endParaRPr lang="it-IT" smtClean="0">
              <a:latin typeface="Arial" charset="0"/>
              <a:cs typeface="Arial" charset="0"/>
            </a:endParaRPr>
          </a:p>
        </p:txBody>
      </p:sp>
      <p:sp>
        <p:nvSpPr>
          <p:cNvPr id="14340" name="CasellaDiTesto 11"/>
          <p:cNvSpPr txBox="1">
            <a:spLocks noChangeArrowheads="1"/>
          </p:cNvSpPr>
          <p:nvPr/>
        </p:nvSpPr>
        <p:spPr bwMode="auto">
          <a:xfrm>
            <a:off x="468313" y="577850"/>
            <a:ext cx="8521700" cy="523875"/>
          </a:xfrm>
          <a:prstGeom prst="rect">
            <a:avLst/>
          </a:prstGeom>
          <a:noFill/>
          <a:ln w="9525">
            <a:noFill/>
            <a:miter lim="800000"/>
            <a:headEnd/>
            <a:tailEnd/>
          </a:ln>
        </p:spPr>
        <p:txBody>
          <a:bodyPr>
            <a:spAutoFit/>
          </a:bodyPr>
          <a:lstStyle/>
          <a:p>
            <a:r>
              <a:rPr lang="it-IT" sz="1400">
                <a:solidFill>
                  <a:srgbClr val="4C5966"/>
                </a:solidFill>
              </a:rPr>
              <a:t>Per tutte le persone accedute con SPID o CNS si propone di indicare il proprio profilo e di lasciare un indirizzo email per essere informati sull’uscita dei nuovi servizi.</a:t>
            </a:r>
          </a:p>
        </p:txBody>
      </p:sp>
      <p:pic>
        <p:nvPicPr>
          <p:cNvPr id="14341"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14342" name="Picture 2" descr="D:\Desktop\Immagine1.png"/>
          <p:cNvPicPr>
            <a:picLocks noChangeAspect="1" noChangeArrowheads="1"/>
          </p:cNvPicPr>
          <p:nvPr/>
        </p:nvPicPr>
        <p:blipFill>
          <a:blip r:embed="rId3"/>
          <a:srcRect/>
          <a:stretch>
            <a:fillRect/>
          </a:stretch>
        </p:blipFill>
        <p:spPr bwMode="auto">
          <a:xfrm>
            <a:off x="449263" y="1892300"/>
            <a:ext cx="8286750" cy="287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15362" name="Picture 2"/>
          <p:cNvPicPr>
            <a:picLocks noChangeAspect="1" noChangeArrowheads="1"/>
          </p:cNvPicPr>
          <p:nvPr/>
        </p:nvPicPr>
        <p:blipFill>
          <a:blip r:embed="rId3"/>
          <a:srcRect/>
          <a:stretch>
            <a:fillRect/>
          </a:stretch>
        </p:blipFill>
        <p:spPr bwMode="auto">
          <a:xfrm>
            <a:off x="236538" y="1795463"/>
            <a:ext cx="8753475" cy="4922837"/>
          </a:xfrm>
          <a:prstGeom prst="rect">
            <a:avLst/>
          </a:prstGeom>
          <a:noFill/>
          <a:ln w="9525">
            <a:noFill/>
            <a:miter lim="800000"/>
            <a:headEnd/>
            <a:tailEnd/>
          </a:ln>
        </p:spPr>
      </p:pic>
      <p:sp>
        <p:nvSpPr>
          <p:cNvPr id="15363"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Accesso utente senza alcun ruolo</a:t>
            </a:r>
          </a:p>
        </p:txBody>
      </p:sp>
      <p:sp>
        <p:nvSpPr>
          <p:cNvPr id="15364"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7FEB4D-2170-4DAA-990A-854B918D8065}" type="slidenum">
              <a:rPr lang="it-IT" smtClean="0">
                <a:latin typeface="Arial" charset="0"/>
                <a:cs typeface="Arial" charset="0"/>
              </a:rPr>
              <a:pPr fontAlgn="base">
                <a:spcBef>
                  <a:spcPct val="0"/>
                </a:spcBef>
                <a:spcAft>
                  <a:spcPct val="0"/>
                </a:spcAft>
              </a:pPr>
              <a:t>5</a:t>
            </a:fld>
            <a:endParaRPr lang="it-IT" smtClean="0">
              <a:latin typeface="Arial" charset="0"/>
              <a:cs typeface="Arial" charset="0"/>
            </a:endParaRPr>
          </a:p>
        </p:txBody>
      </p:sp>
      <p:sp>
        <p:nvSpPr>
          <p:cNvPr id="15365" name="CasellaDiTesto 11"/>
          <p:cNvSpPr txBox="1">
            <a:spLocks noChangeArrowheads="1"/>
          </p:cNvSpPr>
          <p:nvPr/>
        </p:nvSpPr>
        <p:spPr bwMode="auto">
          <a:xfrm>
            <a:off x="468313" y="577850"/>
            <a:ext cx="8521700" cy="738188"/>
          </a:xfrm>
          <a:prstGeom prst="rect">
            <a:avLst/>
          </a:prstGeom>
          <a:noFill/>
          <a:ln w="9525">
            <a:noFill/>
            <a:miter lim="800000"/>
            <a:headEnd/>
            <a:tailEnd/>
          </a:ln>
        </p:spPr>
        <p:txBody>
          <a:bodyPr>
            <a:spAutoFit/>
          </a:bodyPr>
          <a:lstStyle/>
          <a:p>
            <a:pPr algn="just"/>
            <a:r>
              <a:rPr lang="it-IT" sz="1400">
                <a:solidFill>
                  <a:srgbClr val="4C5966"/>
                </a:solidFill>
              </a:rPr>
              <a:t>Se a seguito dell’accesso con SPID o CNS non viene rilevato alcun ruolo associato alla persona  si propone la registrazione della scuola se si è un dirigente scolastico o un docente impegnato nell’alternanza scuola-lavoro.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Modulo di richiesta abilitazione 1/2</a:t>
            </a:r>
          </a:p>
        </p:txBody>
      </p:sp>
      <p:sp>
        <p:nvSpPr>
          <p:cNvPr id="16386"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16387"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35A54C-C85E-4023-AAD0-327F69E6B181}" type="slidenum">
              <a:rPr lang="it-IT" smtClean="0">
                <a:latin typeface="Arial" charset="0"/>
                <a:cs typeface="Arial" charset="0"/>
              </a:rPr>
              <a:pPr fontAlgn="base">
                <a:spcBef>
                  <a:spcPct val="0"/>
                </a:spcBef>
                <a:spcAft>
                  <a:spcPct val="0"/>
                </a:spcAft>
              </a:pPr>
              <a:t>6</a:t>
            </a:fld>
            <a:endParaRPr lang="it-IT" smtClean="0">
              <a:latin typeface="Arial" charset="0"/>
              <a:cs typeface="Arial" charset="0"/>
            </a:endParaRPr>
          </a:p>
        </p:txBody>
      </p:sp>
      <p:pic>
        <p:nvPicPr>
          <p:cNvPr id="16388"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16389" name="Picture 3"/>
          <p:cNvPicPr>
            <a:picLocks noChangeAspect="1" noChangeArrowheads="1"/>
          </p:cNvPicPr>
          <p:nvPr/>
        </p:nvPicPr>
        <p:blipFill>
          <a:blip r:embed="rId3"/>
          <a:srcRect/>
          <a:stretch>
            <a:fillRect/>
          </a:stretch>
        </p:blipFill>
        <p:spPr bwMode="auto">
          <a:xfrm>
            <a:off x="234950" y="1284288"/>
            <a:ext cx="8686800" cy="4886325"/>
          </a:xfrm>
          <a:prstGeom prst="rect">
            <a:avLst/>
          </a:prstGeom>
          <a:noFill/>
          <a:ln w="9525">
            <a:noFill/>
            <a:miter lim="800000"/>
            <a:headEnd/>
            <a:tailEnd/>
          </a:ln>
        </p:spPr>
      </p:pic>
      <p:pic>
        <p:nvPicPr>
          <p:cNvPr id="16390"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sp>
        <p:nvSpPr>
          <p:cNvPr id="16391" name="CasellaDiTesto 9"/>
          <p:cNvSpPr txBox="1">
            <a:spLocks noChangeArrowheads="1"/>
          </p:cNvSpPr>
          <p:nvPr/>
        </p:nvSpPr>
        <p:spPr bwMode="auto">
          <a:xfrm>
            <a:off x="468313" y="649288"/>
            <a:ext cx="8545512" cy="523875"/>
          </a:xfrm>
          <a:prstGeom prst="rect">
            <a:avLst/>
          </a:prstGeom>
          <a:noFill/>
          <a:ln w="9525">
            <a:noFill/>
            <a:miter lim="800000"/>
            <a:headEnd/>
            <a:tailEnd/>
          </a:ln>
        </p:spPr>
        <p:txBody>
          <a:bodyPr>
            <a:spAutoFit/>
          </a:bodyPr>
          <a:lstStyle/>
          <a:p>
            <a:r>
              <a:rPr lang="it-IT" sz="1400">
                <a:solidFill>
                  <a:srgbClr val="4C5966"/>
                </a:solidFill>
              </a:rPr>
              <a:t>Selezionando «REGISTRA SCUOLA»  il Dirigente scolastico può compilare la richiesta di abilitazione ai servizi del RASL.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Modulo di richiesta abilitazione 2/2</a:t>
            </a:r>
          </a:p>
        </p:txBody>
      </p:sp>
      <p:sp>
        <p:nvSpPr>
          <p:cNvPr id="17410"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17411"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D13018-B576-4C3A-9F5E-BB49A2D2401A}" type="slidenum">
              <a:rPr lang="it-IT" smtClean="0">
                <a:latin typeface="Arial" charset="0"/>
                <a:cs typeface="Arial" charset="0"/>
              </a:rPr>
              <a:pPr fontAlgn="base">
                <a:spcBef>
                  <a:spcPct val="0"/>
                </a:spcBef>
                <a:spcAft>
                  <a:spcPct val="0"/>
                </a:spcAft>
              </a:pPr>
              <a:t>7</a:t>
            </a:fld>
            <a:endParaRPr lang="it-IT" smtClean="0">
              <a:latin typeface="Arial" charset="0"/>
              <a:cs typeface="Arial" charset="0"/>
            </a:endParaRPr>
          </a:p>
        </p:txBody>
      </p:sp>
      <p:pic>
        <p:nvPicPr>
          <p:cNvPr id="17412" name="Immagine 6"/>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17413" name="Immagine 8"/>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17414" name="Immagine 9"/>
          <p:cNvPicPr>
            <a:picLocks noChangeAspect="1"/>
          </p:cNvPicPr>
          <p:nvPr/>
        </p:nvPicPr>
        <p:blipFill>
          <a:blip r:embed="rId2"/>
          <a:srcRect/>
          <a:stretch>
            <a:fillRect/>
          </a:stretch>
        </p:blipFill>
        <p:spPr bwMode="auto">
          <a:xfrm>
            <a:off x="1588" y="88900"/>
            <a:ext cx="371475" cy="1706563"/>
          </a:xfrm>
          <a:prstGeom prst="rect">
            <a:avLst/>
          </a:prstGeom>
          <a:noFill/>
          <a:ln w="9525">
            <a:noFill/>
            <a:miter lim="800000"/>
            <a:headEnd/>
            <a:tailEnd/>
          </a:ln>
        </p:spPr>
      </p:pic>
      <p:pic>
        <p:nvPicPr>
          <p:cNvPr id="17415" name="Immagine 10"/>
          <p:cNvPicPr>
            <a:picLocks noChangeAspect="1"/>
          </p:cNvPicPr>
          <p:nvPr/>
        </p:nvPicPr>
        <p:blipFill>
          <a:blip r:embed="rId2"/>
          <a:srcRect/>
          <a:stretch>
            <a:fillRect/>
          </a:stretch>
        </p:blipFill>
        <p:spPr bwMode="auto">
          <a:xfrm>
            <a:off x="0" y="88900"/>
            <a:ext cx="371475" cy="1706563"/>
          </a:xfrm>
          <a:prstGeom prst="rect">
            <a:avLst/>
          </a:prstGeom>
          <a:noFill/>
          <a:ln w="9525">
            <a:noFill/>
            <a:miter lim="800000"/>
            <a:headEnd/>
            <a:tailEnd/>
          </a:ln>
        </p:spPr>
      </p:pic>
      <p:pic>
        <p:nvPicPr>
          <p:cNvPr id="17416" name="Immagine 12"/>
          <p:cNvPicPr>
            <a:picLocks noChangeAspect="1"/>
          </p:cNvPicPr>
          <p:nvPr/>
        </p:nvPicPr>
        <p:blipFill>
          <a:blip r:embed="rId2"/>
          <a:srcRect/>
          <a:stretch>
            <a:fillRect/>
          </a:stretch>
        </p:blipFill>
        <p:spPr bwMode="auto">
          <a:xfrm>
            <a:off x="7938" y="92075"/>
            <a:ext cx="371475" cy="1706563"/>
          </a:xfrm>
          <a:prstGeom prst="rect">
            <a:avLst/>
          </a:prstGeom>
          <a:noFill/>
          <a:ln w="9525">
            <a:noFill/>
            <a:miter lim="800000"/>
            <a:headEnd/>
            <a:tailEnd/>
          </a:ln>
        </p:spPr>
      </p:pic>
      <p:sp>
        <p:nvSpPr>
          <p:cNvPr id="17417" name="CasellaDiTesto 13"/>
          <p:cNvSpPr txBox="1">
            <a:spLocks noChangeArrowheads="1"/>
          </p:cNvSpPr>
          <p:nvPr/>
        </p:nvSpPr>
        <p:spPr bwMode="auto">
          <a:xfrm>
            <a:off x="468313" y="563563"/>
            <a:ext cx="8580437" cy="523875"/>
          </a:xfrm>
          <a:prstGeom prst="rect">
            <a:avLst/>
          </a:prstGeom>
          <a:noFill/>
          <a:ln w="9525">
            <a:noFill/>
            <a:miter lim="800000"/>
            <a:headEnd/>
            <a:tailEnd/>
          </a:ln>
        </p:spPr>
        <p:txBody>
          <a:bodyPr>
            <a:spAutoFit/>
          </a:bodyPr>
          <a:lstStyle/>
          <a:p>
            <a:r>
              <a:rPr lang="it-IT" sz="1400">
                <a:solidFill>
                  <a:srgbClr val="4C5966"/>
                </a:solidFill>
              </a:rPr>
              <a:t>La richiesta di registrazione permette di inserire i dati del Dirigente scolastico, della scuola e degli  eventuali delegati da abilitare.</a:t>
            </a:r>
          </a:p>
        </p:txBody>
      </p:sp>
      <p:pic>
        <p:nvPicPr>
          <p:cNvPr id="17418" name="Picture 2" descr="D:\Desktop\Immagine.png"/>
          <p:cNvPicPr>
            <a:picLocks noChangeAspect="1" noChangeArrowheads="1"/>
          </p:cNvPicPr>
          <p:nvPr/>
        </p:nvPicPr>
        <p:blipFill>
          <a:blip r:embed="rId3"/>
          <a:srcRect/>
          <a:stretch>
            <a:fillRect/>
          </a:stretch>
        </p:blipFill>
        <p:spPr bwMode="auto">
          <a:xfrm>
            <a:off x="1350963" y="1087438"/>
            <a:ext cx="6357937" cy="577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52425" y="1603375"/>
            <a:ext cx="8450263" cy="4752975"/>
          </a:xfrm>
          <a:prstGeom prst="rect">
            <a:avLst/>
          </a:prstGeom>
          <a:noFill/>
          <a:ln w="9525">
            <a:noFill/>
            <a:miter lim="800000"/>
            <a:headEnd/>
            <a:tailEnd/>
          </a:ln>
        </p:spPr>
      </p:pic>
      <p:sp>
        <p:nvSpPr>
          <p:cNvPr id="18434" name="Titolo 1"/>
          <p:cNvSpPr>
            <a:spLocks noGrp="1"/>
          </p:cNvSpPr>
          <p:nvPr>
            <p:ph type="title"/>
          </p:nvPr>
        </p:nvSpPr>
        <p:spPr>
          <a:xfrm>
            <a:off x="468313" y="231775"/>
            <a:ext cx="8218487" cy="465138"/>
          </a:xfrm>
        </p:spPr>
        <p:txBody>
          <a:bodyPr/>
          <a:lstStyle/>
          <a:p>
            <a:pPr eaLnBrk="1" hangingPunct="1"/>
            <a:r>
              <a:rPr lang="it-IT" smtClean="0">
                <a:latin typeface="Arial" charset="0"/>
                <a:cs typeface="Arial" charset="0"/>
              </a:rPr>
              <a:t>Esito invio richiesta </a:t>
            </a:r>
          </a:p>
        </p:txBody>
      </p:sp>
      <p:sp>
        <p:nvSpPr>
          <p:cNvPr id="18435" name="Segnaposto piè di pagina 3"/>
          <p:cNvSpPr>
            <a:spLocks noGrp="1"/>
          </p:cNvSpPr>
          <p:nvPr>
            <p:ph type="ftr"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smtClean="0">
                <a:latin typeface="Arial" charset="0"/>
                <a:cs typeface="Arial" charset="0"/>
              </a:rPr>
              <a:t>InfoCamere.it</a:t>
            </a:r>
          </a:p>
        </p:txBody>
      </p:sp>
      <p:sp>
        <p:nvSpPr>
          <p:cNvPr id="18436" name="Segnaposto numero diapositiva 4"/>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4C3221-F342-49B5-8451-99888342B2E2}" type="slidenum">
              <a:rPr lang="it-IT" smtClean="0">
                <a:latin typeface="Arial" charset="0"/>
                <a:cs typeface="Arial" charset="0"/>
              </a:rPr>
              <a:pPr fontAlgn="base">
                <a:spcBef>
                  <a:spcPct val="0"/>
                </a:spcBef>
                <a:spcAft>
                  <a:spcPct val="0"/>
                </a:spcAft>
              </a:pPr>
              <a:t>8</a:t>
            </a:fld>
            <a:endParaRPr lang="it-IT" smtClean="0">
              <a:latin typeface="Arial" charset="0"/>
              <a:cs typeface="Arial" charset="0"/>
            </a:endParaRPr>
          </a:p>
        </p:txBody>
      </p:sp>
      <p:pic>
        <p:nvPicPr>
          <p:cNvPr id="18437" name="Immagine 6"/>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pic>
        <p:nvPicPr>
          <p:cNvPr id="18438" name="Immagine 8"/>
          <p:cNvPicPr>
            <a:picLocks noChangeAspect="1"/>
          </p:cNvPicPr>
          <p:nvPr/>
        </p:nvPicPr>
        <p:blipFill>
          <a:blip r:embed="rId3"/>
          <a:srcRect/>
          <a:stretch>
            <a:fillRect/>
          </a:stretch>
        </p:blipFill>
        <p:spPr bwMode="auto">
          <a:xfrm>
            <a:off x="0" y="88900"/>
            <a:ext cx="371475" cy="1706563"/>
          </a:xfrm>
          <a:prstGeom prst="rect">
            <a:avLst/>
          </a:prstGeom>
          <a:noFill/>
          <a:ln w="9525">
            <a:noFill/>
            <a:miter lim="800000"/>
            <a:headEnd/>
            <a:tailEnd/>
          </a:ln>
        </p:spPr>
      </p:pic>
      <p:pic>
        <p:nvPicPr>
          <p:cNvPr id="18439" name="Immagine 9"/>
          <p:cNvPicPr>
            <a:picLocks noChangeAspect="1"/>
          </p:cNvPicPr>
          <p:nvPr/>
        </p:nvPicPr>
        <p:blipFill>
          <a:blip r:embed="rId3"/>
          <a:srcRect/>
          <a:stretch>
            <a:fillRect/>
          </a:stretch>
        </p:blipFill>
        <p:spPr bwMode="auto">
          <a:xfrm>
            <a:off x="1588" y="88900"/>
            <a:ext cx="371475" cy="1706563"/>
          </a:xfrm>
          <a:prstGeom prst="rect">
            <a:avLst/>
          </a:prstGeom>
          <a:noFill/>
          <a:ln w="9525">
            <a:noFill/>
            <a:miter lim="800000"/>
            <a:headEnd/>
            <a:tailEnd/>
          </a:ln>
        </p:spPr>
      </p:pic>
      <p:pic>
        <p:nvPicPr>
          <p:cNvPr id="18440" name="Immagine 10"/>
          <p:cNvPicPr>
            <a:picLocks noChangeAspect="1"/>
          </p:cNvPicPr>
          <p:nvPr/>
        </p:nvPicPr>
        <p:blipFill>
          <a:blip r:embed="rId3"/>
          <a:srcRect/>
          <a:stretch>
            <a:fillRect/>
          </a:stretch>
        </p:blipFill>
        <p:spPr bwMode="auto">
          <a:xfrm>
            <a:off x="0" y="88900"/>
            <a:ext cx="371475" cy="1706563"/>
          </a:xfrm>
          <a:prstGeom prst="rect">
            <a:avLst/>
          </a:prstGeom>
          <a:noFill/>
          <a:ln w="9525">
            <a:noFill/>
            <a:miter lim="800000"/>
            <a:headEnd/>
            <a:tailEnd/>
          </a:ln>
        </p:spPr>
      </p:pic>
      <p:pic>
        <p:nvPicPr>
          <p:cNvPr id="18441" name="Immagine 11"/>
          <p:cNvPicPr>
            <a:picLocks noChangeAspect="1"/>
          </p:cNvPicPr>
          <p:nvPr/>
        </p:nvPicPr>
        <p:blipFill>
          <a:blip r:embed="rId3"/>
          <a:srcRect/>
          <a:stretch>
            <a:fillRect/>
          </a:stretch>
        </p:blipFill>
        <p:spPr bwMode="auto">
          <a:xfrm>
            <a:off x="0" y="80963"/>
            <a:ext cx="371475" cy="1706562"/>
          </a:xfrm>
          <a:prstGeom prst="rect">
            <a:avLst/>
          </a:prstGeom>
          <a:noFill/>
          <a:ln w="9525">
            <a:noFill/>
            <a:miter lim="800000"/>
            <a:headEnd/>
            <a:tailEnd/>
          </a:ln>
        </p:spPr>
      </p:pic>
      <p:sp>
        <p:nvSpPr>
          <p:cNvPr id="18442" name="CasellaDiTesto 12"/>
          <p:cNvSpPr txBox="1">
            <a:spLocks noChangeArrowheads="1"/>
          </p:cNvSpPr>
          <p:nvPr/>
        </p:nvSpPr>
        <p:spPr bwMode="auto">
          <a:xfrm>
            <a:off x="468313" y="727075"/>
            <a:ext cx="8580437" cy="523875"/>
          </a:xfrm>
          <a:prstGeom prst="rect">
            <a:avLst/>
          </a:prstGeom>
          <a:noFill/>
          <a:ln w="9525">
            <a:noFill/>
            <a:miter lim="800000"/>
            <a:headEnd/>
            <a:tailEnd/>
          </a:ln>
        </p:spPr>
        <p:txBody>
          <a:bodyPr>
            <a:spAutoFit/>
          </a:bodyPr>
          <a:lstStyle/>
          <a:p>
            <a:r>
              <a:rPr lang="it-IT" sz="1400">
                <a:solidFill>
                  <a:srgbClr val="4C5966"/>
                </a:solidFill>
              </a:rPr>
              <a:t>Dopo aver inviato la richiesta è necessario confermare i dati tramite la PEC della scuola o se assente con quella dell’istituto principale.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zione_infocamere-new_logo (2)">
  <a:themeElements>
    <a:clrScheme name="colori nuovo logo">
      <a:dk1>
        <a:srgbClr val="184B9A"/>
      </a:dk1>
      <a:lt1>
        <a:sysClr val="window" lastClr="FFFFFF"/>
      </a:lt1>
      <a:dk2>
        <a:srgbClr val="184B9A"/>
      </a:dk2>
      <a:lt2>
        <a:srgbClr val="FFFFFF"/>
      </a:lt2>
      <a:accent1>
        <a:srgbClr val="4F81BD"/>
      </a:accent1>
      <a:accent2>
        <a:srgbClr val="FFC800"/>
      </a:accent2>
      <a:accent3>
        <a:srgbClr val="70C82F"/>
      </a:accent3>
      <a:accent4>
        <a:srgbClr val="6BA634"/>
      </a:accent4>
      <a:accent5>
        <a:srgbClr val="485866"/>
      </a:accent5>
      <a:accent6>
        <a:srgbClr val="6C7179"/>
      </a:accent6>
      <a:hlink>
        <a:srgbClr val="184B9A"/>
      </a:hlink>
      <a:folHlink>
        <a:srgbClr val="951842"/>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Presentazione_infocamere-new_logo (2)</Template>
  <TotalTime>31457</TotalTime>
  <Words>858</Words>
  <Application>Microsoft Office PowerPoint</Application>
  <PresentationFormat>On-screen Show (4:3)</PresentationFormat>
  <Paragraphs>88</Paragraphs>
  <Slides>24</Slides>
  <Notes>0</Notes>
  <HiddenSlides>0</HiddenSlides>
  <MMClips>0</MMClips>
  <ScaleCrop>false</ScaleCrop>
  <HeadingPairs>
    <vt:vector size="6" baseType="variant">
      <vt:variant>
        <vt:lpstr>Caratteri utilizzati</vt:lpstr>
      </vt:variant>
      <vt:variant>
        <vt:i4>2</vt:i4>
      </vt:variant>
      <vt:variant>
        <vt:lpstr>Modello struttura</vt:lpstr>
      </vt:variant>
      <vt:variant>
        <vt:i4>6</vt:i4>
      </vt:variant>
      <vt:variant>
        <vt:lpstr>Titoli diapositive</vt:lpstr>
      </vt:variant>
      <vt:variant>
        <vt:i4>24</vt:i4>
      </vt:variant>
    </vt:vector>
  </HeadingPairs>
  <TitlesOfParts>
    <vt:vector size="32" baseType="lpstr">
      <vt:lpstr>Arial</vt:lpstr>
      <vt:lpstr>Calibri</vt:lpstr>
      <vt:lpstr>Presentazione_infocamere-new_logo (2)</vt:lpstr>
      <vt:lpstr>Presentazione_infocamere-new_logo (2)</vt:lpstr>
      <vt:lpstr>Presentazione_infocamere-new_logo (2)</vt:lpstr>
      <vt:lpstr>Presentazione_infocamere-new_logo (2)</vt:lpstr>
      <vt:lpstr>Presentazione_infocamere-new_logo (2)</vt:lpstr>
      <vt:lpstr>Presentazione_infocamere-new_logo (2)</vt:lpstr>
      <vt:lpstr>Abilitazione scuole ai servizi RASL</vt:lpstr>
      <vt:lpstr>Scuola</vt:lpstr>
      <vt:lpstr>Nuova HomePage</vt:lpstr>
      <vt:lpstr>Pagina di accesso all’area riservata</vt:lpstr>
      <vt:lpstr>Profilo e contatto email utente acceduto con SPID/CNS</vt:lpstr>
      <vt:lpstr>Accesso utente senza alcun ruolo</vt:lpstr>
      <vt:lpstr>Modulo di richiesta abilitazione 1/2</vt:lpstr>
      <vt:lpstr>Modulo di richiesta abilitazione 2/2</vt:lpstr>
      <vt:lpstr>Esito invio richiesta </vt:lpstr>
      <vt:lpstr>Invio PEC da parte della scuola</vt:lpstr>
      <vt:lpstr>Abilitazione</vt:lpstr>
      <vt:lpstr>Accesso alle ulteriori informazioni sulle imprese</vt:lpstr>
      <vt:lpstr>Ulteriori informazioni sulle imprese</vt:lpstr>
      <vt:lpstr>Camera</vt:lpstr>
      <vt:lpstr>Diapositiva 14</vt:lpstr>
      <vt:lpstr>Accesso servizi per la Camera</vt:lpstr>
      <vt:lpstr>Servizio per abilitare le scuole 1/4</vt:lpstr>
      <vt:lpstr>Servizio per abilitare le scuole 2/4</vt:lpstr>
      <vt:lpstr>Servizio per abilitare le scuole 3/4</vt:lpstr>
      <vt:lpstr>Servizio per abilitare le scuole 4/4</vt:lpstr>
      <vt:lpstr>Impresa</vt:lpstr>
      <vt:lpstr>Pagina di Login</vt:lpstr>
      <vt:lpstr>Lista imprese del legale rappresentante</vt:lpstr>
      <vt:lpstr>Accesso alle funzioni del legale rappresentante </vt:lpstr>
    </vt:vector>
  </TitlesOfParts>
  <Company>Infocamere S.c.p.a.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Iniziative su orientamento al lavoro e alle professioni</dc:title>
  <dc:creator>Luigi Marangon</dc:creator>
  <cp:lastModifiedBy>CCS0159</cp:lastModifiedBy>
  <cp:revision>461</cp:revision>
  <dcterms:created xsi:type="dcterms:W3CDTF">2016-11-21T08:26:20Z</dcterms:created>
  <dcterms:modified xsi:type="dcterms:W3CDTF">2017-07-05T11:16:54Z</dcterms:modified>
</cp:coreProperties>
</file>